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3"/>
  </p:notesMasterIdLst>
  <p:sldIdLst>
    <p:sldId id="256" r:id="rId2"/>
    <p:sldId id="257" r:id="rId3"/>
    <p:sldId id="31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36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756"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69CFA3A1-FC83-455A-B23C-0CD68042C1D8}" type="datetimeFigureOut">
              <a:rPr lang="en-US"/>
              <a:pPr>
                <a:defRPr/>
              </a:pPr>
              <a:t>7/10/2013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761D9856-2EBF-4217-AADC-E927DCB9E4D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498788-3C40-4C85-8303-E64632A1596F}" type="slidenum">
              <a:rPr lang="en-US"/>
              <a:pPr fontAlgn="base">
                <a:spcBef>
                  <a:spcPct val="0"/>
                </a:spcBef>
                <a:spcAft>
                  <a:spcPct val="0"/>
                </a:spcAft>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2C535F97-C63F-49CF-A9D6-2B34B404219B}" type="datetimeFigureOut">
              <a:rPr lang="en-US"/>
              <a:pPr>
                <a:defRPr/>
              </a:pPr>
              <a:t>7/10/2013</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E63D2B3F-22C2-4447-8ED9-21751285A23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0E73CBD-2554-4E8C-946D-2C736FDFD418}" type="datetimeFigureOut">
              <a:rPr lang="en-US"/>
              <a:pPr>
                <a:defRPr/>
              </a:pPr>
              <a:t>7/10/2013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63B87CC-0540-4A34-937E-9DFB78F2BBB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484D1A1-33DB-4ACC-9ED6-6B6364C5020F}" type="datetimeFigureOut">
              <a:rPr lang="en-US"/>
              <a:pPr>
                <a:defRPr/>
              </a:pPr>
              <a:t>7/10/2013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D0F3D5A-7946-4E9B-AD49-ECF748D4FC0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4D35538-5EE5-43FA-960C-250C32BC3597}" type="datetimeFigureOut">
              <a:rPr lang="en-US"/>
              <a:pPr>
                <a:defRPr/>
              </a:pPr>
              <a:t>7/10/2013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FD0071A-718D-4BD6-AEB3-5B9049F387E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B8B5457-CF4E-4C26-8215-14B08D380052}" type="datetimeFigureOut">
              <a:rPr lang="en-US"/>
              <a:pPr>
                <a:defRPr/>
              </a:pPr>
              <a:t>7/10/2013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D5DF904-3F0D-4515-9C62-970EF1A654E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7420477-73C7-4070-806C-FFD93CE6C413}" type="datetimeFigureOut">
              <a:rPr lang="en-US"/>
              <a:pPr>
                <a:defRPr/>
              </a:pPr>
              <a:t>7/10/2013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5B31DA2D-A9E9-4105-9A4D-72FE85BA70D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8973FEE8-9493-4B44-947D-256A4A3978B7}" type="datetimeFigureOut">
              <a:rPr lang="en-US"/>
              <a:pPr>
                <a:defRPr/>
              </a:pPr>
              <a:t>7/10/2013</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C3631BFC-E0E2-442F-B318-A7EAC4A7DD7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BB24589-3DF3-41E7-9621-E82E327E5072}" type="datetimeFigureOut">
              <a:rPr lang="en-US"/>
              <a:pPr>
                <a:defRPr/>
              </a:pPr>
              <a:t>7/10/2013</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018A1EE7-13E0-453E-A539-EF8BAF8B360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10420A2B-BCD0-4BEF-B56B-AF61F6E31A1D}" type="datetimeFigureOut">
              <a:rPr lang="en-US"/>
              <a:pPr>
                <a:defRPr/>
              </a:pPr>
              <a:t>7/10/2013</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D0A39BD8-A6A5-42D4-8F75-53245A0D1FD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BBAB08A-C6B2-44D9-908C-41C837E88FBC}" type="datetimeFigureOut">
              <a:rPr lang="en-US"/>
              <a:pPr>
                <a:defRPr/>
              </a:pPr>
              <a:t>7/10/2013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7DD270E6-E666-4535-809D-02081AE2A08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A8010C45-C107-4E0A-9F2B-BA6F33B74616}" type="datetimeFigureOut">
              <a:rPr lang="en-US"/>
              <a:pPr>
                <a:defRPr/>
              </a:pPr>
              <a:t>7/10/2013</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DD918F36-7F07-413D-BB9D-25807C464F6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498739C8-0532-43A1-8ADF-3F14D101FBE1}" type="datetimeFigureOut">
              <a:rPr lang="en-US"/>
              <a:pPr>
                <a:defRPr/>
              </a:pPr>
              <a:t>7/10/2013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85D7452F-0D51-4D0A-A1A5-1D73089D3707}"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96" r:id="rId1"/>
    <p:sldLayoutId id="2147483688" r:id="rId2"/>
    <p:sldLayoutId id="2147483697" r:id="rId3"/>
    <p:sldLayoutId id="2147483689" r:id="rId4"/>
    <p:sldLayoutId id="2147483690" r:id="rId5"/>
    <p:sldLayoutId id="2147483691" r:id="rId6"/>
    <p:sldLayoutId id="2147483692" r:id="rId7"/>
    <p:sldLayoutId id="2147483693" r:id="rId8"/>
    <p:sldLayoutId id="2147483698" r:id="rId9"/>
    <p:sldLayoutId id="2147483694" r:id="rId10"/>
    <p:sldLayoutId id="2147483695"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0"/>
            <a:ext cx="8229600" cy="1752600"/>
          </a:xfrm>
        </p:spPr>
        <p:txBody>
          <a:bodyPr>
            <a:noAutofit/>
          </a:bodyPr>
          <a:lstStyle/>
          <a:p>
            <a:pPr algn="ctr" eaLnBrk="1" fontAlgn="auto" hangingPunct="1">
              <a:spcAft>
                <a:spcPts val="0"/>
              </a:spcAft>
              <a:defRPr/>
            </a:pPr>
            <a:r>
              <a:rPr lang="en-US" sz="9600" dirty="0" smtClean="0"/>
              <a:t/>
            </a:r>
            <a:br>
              <a:rPr lang="en-US" sz="9600" dirty="0" smtClean="0"/>
            </a:br>
            <a:r>
              <a:rPr lang="ru-RU" sz="16600" i="1" dirty="0" smtClean="0"/>
              <a:t>Стрелок</a:t>
            </a:r>
            <a:r>
              <a:rPr lang="en-US" sz="9600" dirty="0" smtClean="0"/>
              <a:t/>
            </a:r>
            <a:br>
              <a:rPr lang="en-US" sz="9600" dirty="0" smtClean="0"/>
            </a:br>
            <a:endParaRPr lang="en-US" sz="9600" dirty="0"/>
          </a:p>
        </p:txBody>
      </p:sp>
      <p:sp>
        <p:nvSpPr>
          <p:cNvPr id="14338" name="Subtitle 2"/>
          <p:cNvSpPr>
            <a:spLocks noGrp="1"/>
          </p:cNvSpPr>
          <p:nvPr>
            <p:ph type="subTitle" idx="1"/>
          </p:nvPr>
        </p:nvSpPr>
        <p:spPr>
          <a:xfrm>
            <a:off x="-609600" y="3352800"/>
            <a:ext cx="6553200" cy="1752600"/>
          </a:xfrm>
        </p:spPr>
        <p:txBody>
          <a:bodyPr/>
          <a:lstStyle/>
          <a:p>
            <a:pPr marR="0" eaLnBrk="1" hangingPunct="1"/>
            <a:r>
              <a:rPr lang="ru-RU" smtClean="0"/>
              <a:t> </a:t>
            </a:r>
            <a:endParaRPr lang="en-US" smtClean="0"/>
          </a:p>
          <a:p>
            <a:pPr marR="0" eaLnBrk="1" hangingPunct="1"/>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endParaRPr lang="ru-RU" smtClean="0"/>
          </a:p>
        </p:txBody>
      </p:sp>
      <p:sp>
        <p:nvSpPr>
          <p:cNvPr id="3" name="Content Placeholder 2"/>
          <p:cNvSpPr>
            <a:spLocks noGrp="1"/>
          </p:cNvSpPr>
          <p:nvPr>
            <p:ph idx="1"/>
          </p:nvPr>
        </p:nvSpPr>
        <p:spPr/>
        <p:txBody>
          <a:bodyPr>
            <a:normAutofit fontScale="92500"/>
          </a:bodyPr>
          <a:lstStyle/>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r>
              <a:rPr lang="ru-RU" dirty="0" smtClean="0"/>
              <a:t>С рыбалки  Женя возвращался почти бегом, в надежде на то, что мама может быть успеет пожарить рыбу к завтраку. К этому времени поселок еще не разгорячился  дневной суетой, только громко крякали утки, перекликались петухи да соседки переговаривались через забор.  И еще вот дед  Прокоп – отъявленный атеист – всегда затевавший перебранку с мальчиком, вышел со двора и сел на лавочку. Женя торопливо поздоровался со стариком, не желая задерживаться возле него, но не тут-то было!</a:t>
            </a:r>
            <a:endParaRPr lang="en-US" dirty="0" smtClean="0"/>
          </a:p>
          <a:p>
            <a:pPr marL="274320" indent="-274320" eaLnBrk="1" fontAlgn="auto" hangingPunct="1">
              <a:spcAft>
                <a:spcPts val="0"/>
              </a:spcAft>
              <a:buClr>
                <a:schemeClr val="accent3"/>
              </a:buClr>
              <a:buFont typeface="Wingdings 2"/>
              <a:buChar char=""/>
              <a:defRPr/>
            </a:pPr>
            <a:endParaRPr lang="en-US" dirty="0"/>
          </a:p>
        </p:txBody>
      </p:sp>
      <p:pic>
        <p:nvPicPr>
          <p:cNvPr id="24579" name="Picture 4" descr="http://t2.gstatic.com/images?q=tbn:ANd9GcQYLSc-bxv35CfZ8NnJ-VL6S7K2psz8ViHjnVd1j5sL8U9NNZDyvg"/>
          <p:cNvPicPr>
            <a:picLocks noChangeAspect="1" noChangeArrowheads="1"/>
          </p:cNvPicPr>
          <p:nvPr/>
        </p:nvPicPr>
        <p:blipFill>
          <a:blip r:embed="rId2"/>
          <a:srcRect/>
          <a:stretch>
            <a:fillRect/>
          </a:stretch>
        </p:blipFill>
        <p:spPr bwMode="auto">
          <a:xfrm>
            <a:off x="4876800" y="-304800"/>
            <a:ext cx="2362200" cy="266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endParaRPr lang="ru-RU" smtClean="0"/>
          </a:p>
        </p:txBody>
      </p:sp>
      <p:sp>
        <p:nvSpPr>
          <p:cNvPr id="25602" name="Content Placeholder 2"/>
          <p:cNvSpPr>
            <a:spLocks noGrp="1"/>
          </p:cNvSpPr>
          <p:nvPr>
            <p:ph idx="1"/>
          </p:nvPr>
        </p:nvSpPr>
        <p:spPr/>
        <p:txBody>
          <a:bodyPr/>
          <a:lstStyle/>
          <a:p>
            <a:pPr eaLnBrk="1" hangingPunct="1"/>
            <a:r>
              <a:rPr lang="ru-RU" smtClean="0"/>
              <a:t>— Ну что,  Стрелок, много рыбы наловил-то?</a:t>
            </a:r>
            <a:endParaRPr lang="en-US" smtClean="0"/>
          </a:p>
          <a:p>
            <a:pPr eaLnBrk="1" hangingPunct="1"/>
            <a:r>
              <a:rPr lang="ru-RU" smtClean="0"/>
              <a:t>	— Много! –  приостановился мальчик.</a:t>
            </a:r>
            <a:endParaRPr lang="en-US" smtClean="0"/>
          </a:p>
          <a:p>
            <a:pPr eaLnBrk="1" hangingPunct="1"/>
            <a:r>
              <a:rPr lang="ru-RU" smtClean="0"/>
              <a:t>      — Мно-о-го! – передразнил старик. –  Небось, коту не хватит.</a:t>
            </a:r>
            <a:endParaRPr lang="en-US" smtClean="0"/>
          </a:p>
          <a:p>
            <a:pPr eaLnBrk="1" hangingPunct="1"/>
            <a:r>
              <a:rPr lang="ru-RU" smtClean="0"/>
              <a:t>	— Хватит, могу и вашего угостить.</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endParaRPr lang="ru-RU" smtClean="0"/>
          </a:p>
        </p:txBody>
      </p:sp>
      <p:sp>
        <p:nvSpPr>
          <p:cNvPr id="26626" name="Content Placeholder 2"/>
          <p:cNvSpPr>
            <a:spLocks noGrp="1"/>
          </p:cNvSpPr>
          <p:nvPr>
            <p:ph idx="1"/>
          </p:nvPr>
        </p:nvSpPr>
        <p:spPr/>
        <p:txBody>
          <a:bodyPr/>
          <a:lstStyle/>
          <a:p>
            <a:pPr eaLnBrk="1" hangingPunct="1"/>
            <a:r>
              <a:rPr lang="ru-RU" smtClean="0"/>
              <a:t>Женя опустил руку в брезентовый мешочек и достал рыбешку.  Кот, сидевший на краю лавки, потянул носом.  Учуяв запах рыбы, он проворно соскочил со скамьи, подбежал к мальчику и, став на задние лапы, затянул свое самозабвенное « Мяу»! Схватив нежданное угощение, кот зарычал, отпугивая неизвестно кого, и убежал в кусты.</a:t>
            </a:r>
            <a:endParaRPr lang="en-US" smtClean="0"/>
          </a:p>
          <a:p>
            <a:pPr eaLnBrk="1" hangingPunct="1"/>
            <a:endParaRPr lang="en-US" smtClean="0"/>
          </a:p>
        </p:txBody>
      </p:sp>
      <p:pic>
        <p:nvPicPr>
          <p:cNvPr id="26627" name="Picture 2" descr="http://t0.gstatic.com/images?q=tbn:ANd9GcTqtCugh8ssubllgOtx2tnmwSB814iIbOoFe4c42TE8GxGys3tm"/>
          <p:cNvPicPr>
            <a:picLocks noChangeAspect="1" noChangeArrowheads="1"/>
          </p:cNvPicPr>
          <p:nvPr/>
        </p:nvPicPr>
        <p:blipFill>
          <a:blip r:embed="rId2"/>
          <a:srcRect/>
          <a:stretch>
            <a:fillRect/>
          </a:stretch>
        </p:blipFill>
        <p:spPr bwMode="auto">
          <a:xfrm>
            <a:off x="5943600" y="4724400"/>
            <a:ext cx="2390775" cy="1914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endParaRPr lang="ru-RU" smtClean="0"/>
          </a:p>
        </p:txBody>
      </p:sp>
      <p:sp>
        <p:nvSpPr>
          <p:cNvPr id="3" name="Content Placeholder 2"/>
          <p:cNvSpPr>
            <a:spLocks noGrp="1"/>
          </p:cNvSpPr>
          <p:nvPr>
            <p:ph idx="1"/>
          </p:nvPr>
        </p:nvSpPr>
        <p:spPr/>
        <p:txBody>
          <a:bodyPr>
            <a:normAutofit fontScale="92500" lnSpcReduction="20000"/>
          </a:bodyPr>
          <a:lstStyle/>
          <a:p>
            <a:pPr marL="274320" indent="-274320" eaLnBrk="1" fontAlgn="auto" hangingPunct="1">
              <a:spcAft>
                <a:spcPts val="0"/>
              </a:spcAft>
              <a:buClr>
                <a:schemeClr val="accent3"/>
              </a:buClr>
              <a:buFont typeface="Wingdings 2"/>
              <a:buChar char=""/>
              <a:defRPr/>
            </a:pPr>
            <a:r>
              <a:rPr lang="ru-RU" dirty="0" smtClean="0"/>
              <a:t>Провожая кота взглядом, дед  Прокоп усмехнулся и достал из кармана папиросу.</a:t>
            </a:r>
            <a:endParaRPr lang="en-US" dirty="0" smtClean="0"/>
          </a:p>
          <a:p>
            <a:pPr marL="274320" indent="-274320" eaLnBrk="1" fontAlgn="auto" hangingPunct="1">
              <a:spcAft>
                <a:spcPts val="0"/>
              </a:spcAft>
              <a:buClr>
                <a:schemeClr val="accent3"/>
              </a:buClr>
              <a:buFont typeface="Wingdings 2"/>
              <a:buChar char=""/>
              <a:defRPr/>
            </a:pPr>
            <a:r>
              <a:rPr lang="ru-RU" dirty="0" smtClean="0"/>
              <a:t>	— Вот скажи мне,  Стрелок, ты в какой класс пойдешь учиться?</a:t>
            </a:r>
            <a:endParaRPr lang="en-US" dirty="0" smtClean="0"/>
          </a:p>
          <a:p>
            <a:pPr marL="274320" indent="-274320" eaLnBrk="1" fontAlgn="auto" hangingPunct="1">
              <a:spcAft>
                <a:spcPts val="0"/>
              </a:spcAft>
              <a:buClr>
                <a:schemeClr val="accent3"/>
              </a:buClr>
              <a:buFont typeface="Wingdings 2"/>
              <a:buChar char=""/>
              <a:defRPr/>
            </a:pPr>
            <a:r>
              <a:rPr lang="ru-RU" dirty="0" smtClean="0"/>
              <a:t>	— Так же, как и ваш  Федя – в шестой, – ответил мальчик.</a:t>
            </a:r>
            <a:endParaRPr lang="en-US" dirty="0" smtClean="0"/>
          </a:p>
          <a:p>
            <a:pPr marL="274320" indent="-274320" eaLnBrk="1" fontAlgn="auto" hangingPunct="1">
              <a:spcAft>
                <a:spcPts val="0"/>
              </a:spcAft>
              <a:buClr>
                <a:schemeClr val="accent3"/>
              </a:buClr>
              <a:buFont typeface="Wingdings 2"/>
              <a:buChar char=""/>
              <a:defRPr/>
            </a:pPr>
            <a:r>
              <a:rPr lang="ru-RU" dirty="0" smtClean="0"/>
              <a:t>— В шестой? – переспросил старик. – Стало быть, о том, как образовался человек, ты уже знаешь.</a:t>
            </a:r>
            <a:endParaRPr lang="en-US" dirty="0" smtClean="0"/>
          </a:p>
          <a:p>
            <a:pPr marL="274320" indent="-274320" eaLnBrk="1" fontAlgn="auto" hangingPunct="1">
              <a:spcAft>
                <a:spcPts val="0"/>
              </a:spcAft>
              <a:buClr>
                <a:schemeClr val="accent3"/>
              </a:buClr>
              <a:buFont typeface="Wingdings 2"/>
              <a:buChar char=""/>
              <a:defRPr/>
            </a:pPr>
            <a:r>
              <a:rPr lang="ru-RU" dirty="0" smtClean="0"/>
              <a:t>Женя молчал, ещё не зная, к чему клонит дед.  Не получив ответа,  Прокоп утвердительно заявил:</a:t>
            </a:r>
            <a:endParaRPr lang="en-US" dirty="0" smtClean="0"/>
          </a:p>
          <a:p>
            <a:pPr marL="274320" indent="-274320" eaLnBrk="1" fontAlgn="auto" hangingPunct="1">
              <a:spcAft>
                <a:spcPts val="0"/>
              </a:spcAft>
              <a:buClr>
                <a:schemeClr val="accent3"/>
              </a:buClr>
              <a:buFont typeface="Wingdings 2"/>
              <a:buChar char=""/>
              <a:defRPr/>
            </a:pPr>
            <a:r>
              <a:rPr lang="ru-RU" dirty="0" smtClean="0"/>
              <a:t>— От обезьяны произошел человек!  От обезьяны!</a:t>
            </a:r>
            <a:endParaRPr lang="en-US" dirty="0" smtClean="0"/>
          </a:p>
          <a:p>
            <a:pPr marL="274320" indent="-274320" eaLnBrk="1" fontAlgn="auto" hangingPunct="1">
              <a:spcAft>
                <a:spcPts val="0"/>
              </a:spcAft>
              <a:buClr>
                <a:schemeClr val="accent3"/>
              </a:buClr>
              <a:buFont typeface="Wingdings 2"/>
              <a:buChar char=""/>
              <a:defRPr/>
            </a:pPr>
            <a:r>
              <a:rPr lang="ru-RU" dirty="0" smtClean="0"/>
              <a:t>И топнул для острастки ногой.</a:t>
            </a:r>
            <a:endParaRPr lang="en-US" dirty="0" smtClean="0"/>
          </a:p>
          <a:p>
            <a:pPr marL="274320" indent="-274320" eaLnBrk="1" fontAlgn="auto" hangingPunct="1">
              <a:spcAft>
                <a:spcPts val="0"/>
              </a:spcAft>
              <a:buClr>
                <a:schemeClr val="accent3"/>
              </a:buClr>
              <a:buFont typeface="Wingdings 2"/>
              <a:buChar char=""/>
              <a:defRPr/>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endParaRPr lang="ru-RU" smtClean="0"/>
          </a:p>
        </p:txBody>
      </p:sp>
      <p:sp>
        <p:nvSpPr>
          <p:cNvPr id="28674" name="Content Placeholder 2"/>
          <p:cNvSpPr>
            <a:spLocks noGrp="1"/>
          </p:cNvSpPr>
          <p:nvPr>
            <p:ph idx="1"/>
          </p:nvPr>
        </p:nvSpPr>
        <p:spPr/>
        <p:txBody>
          <a:bodyPr/>
          <a:lstStyle/>
          <a:p>
            <a:pPr eaLnBrk="1" hangingPunct="1"/>
            <a:endParaRPr lang="en-US" smtClean="0"/>
          </a:p>
          <a:p>
            <a:pPr eaLnBrk="1" hangingPunct="1"/>
            <a:endParaRPr lang="en-US" smtClean="0"/>
          </a:p>
          <a:p>
            <a:pPr eaLnBrk="1" hangingPunct="1"/>
            <a:r>
              <a:rPr lang="ru-RU" smtClean="0"/>
              <a:t>— Э-э, нет, дедушка, заблуждаетесь! – Женя положил на землю свои снасти. -  Человека создал великий  Бог!</a:t>
            </a:r>
            <a:endParaRPr lang="en-US" smtClean="0"/>
          </a:p>
          <a:p>
            <a:pPr eaLnBrk="1" hangingPunct="1"/>
            <a:r>
              <a:rPr lang="ru-RU" smtClean="0"/>
              <a:t>— Бог!  Никакого  Бога нет!  А все, чему вас учат в собрании – это мракобесия! – старик пригрозил пальцем. –  Хотя, если сможешь доказать мне, что  Бог создал человека, докажи, может я и  поверю.</a:t>
            </a:r>
            <a:endParaRPr lang="en-US" smtClean="0"/>
          </a:p>
          <a:p>
            <a:pPr eaLnBrk="1" hangingPunct="1"/>
            <a:r>
              <a:rPr lang="ru-RU" smtClean="0"/>
              <a:t>Женя почесал затылок.</a:t>
            </a:r>
            <a:endParaRPr lang="en-US" smtClean="0"/>
          </a:p>
          <a:p>
            <a:pPr eaLnBrk="1" hangingPunct="1"/>
            <a:endParaRPr lang="en-US" smtClean="0"/>
          </a:p>
        </p:txBody>
      </p:sp>
      <p:pic>
        <p:nvPicPr>
          <p:cNvPr id="28675" name="Picture 15" descr="ANd9GcRp5ZzWWadpbSDfpT24ZNQiPz6UFECMWqEiknTNzB9C3aoJmio4Qw"/>
          <p:cNvPicPr>
            <a:picLocks noChangeAspect="1" noChangeArrowheads="1"/>
          </p:cNvPicPr>
          <p:nvPr/>
        </p:nvPicPr>
        <p:blipFill>
          <a:blip r:embed="rId2"/>
          <a:srcRect/>
          <a:stretch>
            <a:fillRect/>
          </a:stretch>
        </p:blipFill>
        <p:spPr bwMode="auto">
          <a:xfrm>
            <a:off x="0" y="0"/>
            <a:ext cx="3657600" cy="2855913"/>
          </a:xfrm>
          <a:prstGeom prst="rect">
            <a:avLst/>
          </a:prstGeom>
          <a:noFill/>
          <a:ln w="9525">
            <a:noFill/>
            <a:miter lim="800000"/>
            <a:headEnd/>
            <a:tailEnd/>
          </a:ln>
        </p:spPr>
      </p:pic>
      <p:sp>
        <p:nvSpPr>
          <p:cNvPr id="28676" name="AutoShape 21" descr="9k="/>
          <p:cNvSpPr>
            <a:spLocks noChangeAspect="1" noChangeArrowheads="1"/>
          </p:cNvSpPr>
          <p:nvPr/>
        </p:nvSpPr>
        <p:spPr bwMode="auto">
          <a:xfrm>
            <a:off x="3352800" y="2743200"/>
            <a:ext cx="304800" cy="304800"/>
          </a:xfrm>
          <a:prstGeom prst="rect">
            <a:avLst/>
          </a:prstGeom>
          <a:noFill/>
          <a:ln w="9525">
            <a:noFill/>
            <a:miter lim="800000"/>
            <a:headEnd/>
            <a:tailEnd/>
          </a:ln>
        </p:spPr>
        <p:txBody>
          <a:bodyPr/>
          <a:lstStyle/>
          <a:p>
            <a:endParaRPr lang="ru-RU"/>
          </a:p>
        </p:txBody>
      </p:sp>
      <p:sp>
        <p:nvSpPr>
          <p:cNvPr id="28677" name="AutoShape 23" descr="9k="/>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endParaRPr lang="ru-RU"/>
          </a:p>
        </p:txBody>
      </p:sp>
      <p:sp>
        <p:nvSpPr>
          <p:cNvPr id="28678" name="AutoShape 25" descr="9k="/>
          <p:cNvSpPr>
            <a:spLocks noChangeAspect="1" noChangeArrowheads="1"/>
          </p:cNvSpPr>
          <p:nvPr/>
        </p:nvSpPr>
        <p:spPr bwMode="auto">
          <a:xfrm>
            <a:off x="4419600" y="3276600"/>
            <a:ext cx="304800" cy="304800"/>
          </a:xfrm>
          <a:prstGeom prst="rect">
            <a:avLst/>
          </a:prstGeom>
          <a:noFill/>
          <a:ln w="9525">
            <a:noFill/>
            <a:miter lim="800000"/>
            <a:headEnd/>
            <a:tailEnd/>
          </a:ln>
        </p:spPr>
        <p:txBody>
          <a:bodyPr/>
          <a:lstStyle/>
          <a:p>
            <a:endParaRPr lang="ru-RU"/>
          </a:p>
        </p:txBody>
      </p:sp>
      <p:sp>
        <p:nvSpPr>
          <p:cNvPr id="28679" name="AutoShape 27" descr="9k="/>
          <p:cNvSpPr>
            <a:spLocks noChangeAspect="1" noChangeArrowheads="1"/>
          </p:cNvSpPr>
          <p:nvPr/>
        </p:nvSpPr>
        <p:spPr bwMode="auto">
          <a:xfrm>
            <a:off x="149225" y="46038"/>
            <a:ext cx="304800" cy="304800"/>
          </a:xfrm>
          <a:prstGeom prst="rect">
            <a:avLst/>
          </a:prstGeom>
          <a:noFill/>
          <a:ln w="9525">
            <a:noFill/>
            <a:miter lim="800000"/>
            <a:headEnd/>
            <a:tailEnd/>
          </a:ln>
        </p:spPr>
        <p:txBody>
          <a:bodyPr/>
          <a:lstStyle/>
          <a:p>
            <a:endParaRPr lang="ru-RU"/>
          </a:p>
        </p:txBody>
      </p:sp>
      <p:pic>
        <p:nvPicPr>
          <p:cNvPr id="28680" name="Picture 31" descr="boy-smiling_2766829"/>
          <p:cNvPicPr>
            <a:picLocks noChangeAspect="1" noChangeArrowheads="1"/>
          </p:cNvPicPr>
          <p:nvPr/>
        </p:nvPicPr>
        <p:blipFill>
          <a:blip r:embed="rId3"/>
          <a:srcRect/>
          <a:stretch>
            <a:fillRect/>
          </a:stretch>
        </p:blipFill>
        <p:spPr bwMode="auto">
          <a:xfrm>
            <a:off x="7021513" y="0"/>
            <a:ext cx="2122487"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endParaRPr lang="ru-RU" smtClean="0"/>
          </a:p>
        </p:txBody>
      </p:sp>
      <p:sp>
        <p:nvSpPr>
          <p:cNvPr id="29698" name="Content Placeholder 2"/>
          <p:cNvSpPr>
            <a:spLocks noGrp="1"/>
          </p:cNvSpPr>
          <p:nvPr>
            <p:ph idx="1"/>
          </p:nvPr>
        </p:nvSpPr>
        <p:spPr/>
        <p:txBody>
          <a:bodyPr/>
          <a:lstStyle/>
          <a:p>
            <a:pPr eaLnBrk="1" hangingPunct="1"/>
            <a:r>
              <a:rPr lang="ru-RU" smtClean="0"/>
              <a:t>— Думаю, ничего у нас с вами не получится.  Вы меня точно не поймете.</a:t>
            </a:r>
            <a:endParaRPr lang="en-US" smtClean="0"/>
          </a:p>
          <a:p>
            <a:pPr eaLnBrk="1" hangingPunct="1"/>
            <a:r>
              <a:rPr lang="ru-RU" smtClean="0"/>
              <a:t>— Это почему же – точно не пойму? – слегка забеспокоился  Прокоп.</a:t>
            </a:r>
            <a:endParaRPr lang="en-US" smtClean="0"/>
          </a:p>
          <a:p>
            <a:pPr eaLnBrk="1" hangingPunct="1"/>
            <a:r>
              <a:rPr lang="ru-RU" smtClean="0"/>
              <a:t>— Потому что меня создал  Господь, а вы от обезьяны произошли.  Разницу чувствуете?</a:t>
            </a:r>
            <a:endParaRPr lang="en-US" smtClean="0"/>
          </a:p>
          <a:p>
            <a:pPr eaLnBrk="1" hangingPunct="1"/>
            <a:r>
              <a:rPr lang="ru-RU" smtClean="0"/>
              <a:t>Дед  Прокоп вскочил с лавки и затряс бородой.</a:t>
            </a:r>
            <a:endParaRPr lang="en-US" smtClean="0"/>
          </a:p>
          <a:p>
            <a:pPr eaLnBrk="1" hangingPunct="1"/>
            <a:r>
              <a:rPr lang="ru-RU" smtClean="0"/>
              <a:t>— Ах ты, малец!  Седину учить надумал?  Петровна, глянь-ка, что делается!</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endParaRPr lang="ru-RU" smtClean="0"/>
          </a:p>
        </p:txBody>
      </p:sp>
      <p:sp>
        <p:nvSpPr>
          <p:cNvPr id="30722" name="Content Placeholder 2"/>
          <p:cNvSpPr>
            <a:spLocks noGrp="1"/>
          </p:cNvSpPr>
          <p:nvPr>
            <p:ph idx="1"/>
          </p:nvPr>
        </p:nvSpPr>
        <p:spPr/>
        <p:txBody>
          <a:bodyPr/>
          <a:lstStyle/>
          <a:p>
            <a:pPr eaLnBrk="1" hangingPunct="1"/>
            <a:endParaRPr lang="en-US" smtClean="0"/>
          </a:p>
          <a:p>
            <a:pPr eaLnBrk="1" hangingPunct="1"/>
            <a:r>
              <a:rPr lang="ru-RU" smtClean="0"/>
              <a:t>Со двора вышла  Анна  Петровна – жена деда  Прокопа.</a:t>
            </a:r>
            <a:endParaRPr lang="en-US" smtClean="0"/>
          </a:p>
          <a:p>
            <a:pPr eaLnBrk="1" hangingPunct="1"/>
            <a:r>
              <a:rPr lang="ru-RU" smtClean="0"/>
              <a:t>— Ты чего тут разоряешься? – спросила она мужа, глядя вслед уходящему мальчику.</a:t>
            </a:r>
            <a:endParaRPr lang="en-US" smtClean="0"/>
          </a:p>
          <a:p>
            <a:pPr eaLnBrk="1" hangingPunct="1"/>
            <a:r>
              <a:rPr lang="ru-RU" smtClean="0"/>
              <a:t>Прокоп, наконец, закурил свою папиросу и, улыбаясь, подмигнул жене.</a:t>
            </a:r>
            <a:endParaRPr lang="en-US" smtClean="0"/>
          </a:p>
          <a:p>
            <a:pPr eaLnBrk="1" hangingPunct="1"/>
            <a:r>
              <a:rPr lang="ru-RU" smtClean="0"/>
              <a:t>— Ну и  Стрелок!  Грамотей!  Как он дедушку вразумил!  Хороший парень, толк с него будет, не то, что наш  Федька.</a:t>
            </a:r>
            <a:endParaRPr lang="en-US" smtClean="0"/>
          </a:p>
          <a:p>
            <a:pPr eaLnBrk="1" hangingPunct="1"/>
            <a:endParaRPr lang="en-US" smtClean="0"/>
          </a:p>
        </p:txBody>
      </p:sp>
      <p:pic>
        <p:nvPicPr>
          <p:cNvPr id="30723" name="Picture 2" descr="http://t2.gstatic.com/images?q=tbn:ANd9GcS2VYY4VFK8Epb7Bg0_ZvbD__1A5JWqdJP--BQC1_ekfnnVSq2dSA"/>
          <p:cNvPicPr>
            <a:picLocks noChangeAspect="1" noChangeArrowheads="1"/>
          </p:cNvPicPr>
          <p:nvPr/>
        </p:nvPicPr>
        <p:blipFill>
          <a:blip r:embed="rId2"/>
          <a:srcRect/>
          <a:stretch>
            <a:fillRect/>
          </a:stretch>
        </p:blipFill>
        <p:spPr bwMode="auto">
          <a:xfrm>
            <a:off x="5029200" y="0"/>
            <a:ext cx="2819400"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endParaRPr lang="ru-RU" smtClean="0"/>
          </a:p>
        </p:txBody>
      </p:sp>
      <p:sp>
        <p:nvSpPr>
          <p:cNvPr id="31746" name="Content Placeholder 2"/>
          <p:cNvSpPr>
            <a:spLocks noGrp="1"/>
          </p:cNvSpPr>
          <p:nvPr>
            <p:ph idx="1"/>
          </p:nvPr>
        </p:nvSpPr>
        <p:spPr/>
        <p:txBody>
          <a:bodyPr/>
          <a:lstStyle/>
          <a:p>
            <a:pPr eaLnBrk="1" hangingPunct="1"/>
            <a:r>
              <a:rPr lang="ru-RU" smtClean="0"/>
              <a:t>— А что  Федька-то? – подсела к нему жена.</a:t>
            </a:r>
            <a:endParaRPr lang="en-US" smtClean="0"/>
          </a:p>
          <a:p>
            <a:pPr eaLnBrk="1" hangingPunct="1"/>
            <a:r>
              <a:rPr lang="ru-RU" smtClean="0"/>
              <a:t>— А то, что курит уже  твой внучек.</a:t>
            </a:r>
            <a:endParaRPr lang="en-US" smtClean="0"/>
          </a:p>
          <a:p>
            <a:pPr eaLnBrk="1" hangingPunct="1"/>
            <a:r>
              <a:rPr lang="ru-RU" smtClean="0"/>
              <a:t>— Как так курит? – всплеснула руками  Петровна.</a:t>
            </a:r>
            <a:endParaRPr lang="en-US" smtClean="0"/>
          </a:p>
          <a:p>
            <a:pPr eaLnBrk="1" hangingPunct="1"/>
            <a:r>
              <a:rPr lang="ru-RU" smtClean="0"/>
              <a:t>— Да так, папиросы у меня крадет.  Я их считать начал.  Каждый день не хватает то одной, то сразу двух.  Вот захвачу на этом деле – выпорю хорошенько.</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endParaRPr lang="ru-RU" smtClean="0"/>
          </a:p>
        </p:txBody>
      </p:sp>
      <p:sp>
        <p:nvSpPr>
          <p:cNvPr id="32770" name="Content Placeholder 2"/>
          <p:cNvSpPr>
            <a:spLocks noGrp="1"/>
          </p:cNvSpPr>
          <p:nvPr>
            <p:ph idx="1"/>
          </p:nvPr>
        </p:nvSpPr>
        <p:spPr/>
        <p:txBody>
          <a:bodyPr/>
          <a:lstStyle/>
          <a:p>
            <a:pPr eaLnBrk="1" hangingPunct="1"/>
            <a:r>
              <a:rPr lang="ru-RU" smtClean="0"/>
              <a:t>Старики еще долго переговаривались, а  Женя, придя домой, первым делом заглянул в кухню.</a:t>
            </a:r>
            <a:endParaRPr lang="en-US" smtClean="0"/>
          </a:p>
          <a:p>
            <a:pPr eaLnBrk="1" hangingPunct="1"/>
            <a:r>
              <a:rPr lang="ru-RU" smtClean="0"/>
              <a:t>— Мам, я рыбы наловил, можно к завтраку пожарить.</a:t>
            </a:r>
            <a:endParaRPr lang="en-US" smtClean="0"/>
          </a:p>
          <a:p>
            <a:pPr eaLnBrk="1" hangingPunct="1"/>
            <a:r>
              <a:rPr lang="ru-RU" smtClean="0"/>
              <a:t>— Хорошо, сынок, поставь мешок в таз и говори тише.  К отцу братья пришли.  Дела у них серьезные.  Вас – детей – совсем запрещают на собрания пускать.  Наверное, усилятся гонения.  Займи чем-нибудь малышей, чтобы  не мешали им.</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endParaRPr lang="ru-RU" smtClean="0"/>
          </a:p>
        </p:txBody>
      </p:sp>
      <p:sp>
        <p:nvSpPr>
          <p:cNvPr id="3" name="Content Placeholder 2"/>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Char char=""/>
              <a:defRPr/>
            </a:pPr>
            <a:r>
              <a:rPr lang="ru-RU" dirty="0" smtClean="0"/>
              <a:t>Женя сразу сник, куда и подевалась веселость.  Опять гонения.  Для церкви  Христовой это было трудное время.  Когда началось пробуждение среди верующих, и многие братья стали сдавать документы о регистрации церквей в отдел по делам религии, то на ноги были подняты не только работники атеистических компаний, но и вся общественность.  На собрания в сторжскую церковь все чаще теперь наведывались представители местной власти, учителя и даже сам директор школы  Николай  Филиппович. </a:t>
            </a:r>
            <a:endParaRPr lang="en-US" dirty="0" smtClean="0"/>
          </a:p>
          <a:p>
            <a:pPr marL="274320" indent="-274320" eaLnBrk="1" fontAlgn="auto" hangingPunct="1">
              <a:spcAft>
                <a:spcPts val="0"/>
              </a:spcAft>
              <a:buClr>
                <a:schemeClr val="accent3"/>
              </a:buClr>
              <a:buFont typeface="Wingdings 2"/>
              <a:buChar char=""/>
              <a:defRPr/>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endParaRPr lang="ru-RU" smtClean="0"/>
          </a:p>
        </p:txBody>
      </p:sp>
      <p:sp>
        <p:nvSpPr>
          <p:cNvPr id="16386" name="Content Placeholder 2"/>
          <p:cNvSpPr>
            <a:spLocks noGrp="1"/>
          </p:cNvSpPr>
          <p:nvPr>
            <p:ph idx="1"/>
          </p:nvPr>
        </p:nvSpPr>
        <p:spPr/>
        <p:txBody>
          <a:bodyPr/>
          <a:lstStyle/>
          <a:p>
            <a:pPr eaLnBrk="1" hangingPunct="1"/>
            <a:r>
              <a:rPr lang="ru-RU" smtClean="0"/>
              <a:t>Женя  Стрелков проснулся, когда еще было темно. Он тихонько встал, оделся и вышел в коридор.  В доме все спали, а он – любитель рыболов – собрался  на рыбалку.  В кухне  Женя взял два пирога с яблоками и положил их в маленькую сумочку, а в сенях его ждали еще с вечера приготовленные удочки и банка с наживкой.  Осторожно, чтобы не шуметь, он сбросил крючок с петли и открыл дверь.</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endParaRPr lang="ru-RU" smtClean="0"/>
          </a:p>
        </p:txBody>
      </p:sp>
      <p:sp>
        <p:nvSpPr>
          <p:cNvPr id="3" name="Content Placeholder 2"/>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Char char=""/>
              <a:defRPr/>
            </a:pPr>
            <a:r>
              <a:rPr lang="ru-RU" dirty="0" smtClean="0"/>
              <a:t>Осталась одна неделя и  начнется новый учебный год, а вместе с ним и новые испытания.  Женя вздохнул.  Он вспомнил, как однажды прошлой весной  директор пришел к ним в церковь, а на следующий день он перед всем  Жениным классом  комментировал проповеди, которые слышал в собрании и пение.  Все ученики смеялись и вместе с ними смеялись и Женины друзья.  Хотя они ему и сочувствовали, но не могли удержаться от смеха – с таким жгучим юмором этот уважаемый человек – директор – преподносил свои рассказы. </a:t>
            </a:r>
            <a:endParaRPr lang="en-US" dirty="0"/>
          </a:p>
        </p:txBody>
      </p:sp>
      <p:pic>
        <p:nvPicPr>
          <p:cNvPr id="34819" name="Picture 2" descr="http://t2.gstatic.com/images?q=tbn:ANd9GcSRXv6LNIp3OmRdKltmYTvG-0XGLc5GInyShtvrWC1vhJJdAxPeGw"/>
          <p:cNvPicPr>
            <a:picLocks noChangeAspect="1" noChangeArrowheads="1"/>
          </p:cNvPicPr>
          <p:nvPr/>
        </p:nvPicPr>
        <p:blipFill>
          <a:blip r:embed="rId2"/>
          <a:srcRect/>
          <a:stretch>
            <a:fillRect/>
          </a:stretch>
        </p:blipFill>
        <p:spPr bwMode="auto">
          <a:xfrm>
            <a:off x="4876800" y="0"/>
            <a:ext cx="2466975" cy="1847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eaLnBrk="1" hangingPunct="1"/>
            <a:endParaRPr lang="ru-RU" smtClean="0"/>
          </a:p>
        </p:txBody>
      </p:sp>
      <p:sp>
        <p:nvSpPr>
          <p:cNvPr id="35842" name="Content Placeholder 2"/>
          <p:cNvSpPr>
            <a:spLocks noGrp="1"/>
          </p:cNvSpPr>
          <p:nvPr>
            <p:ph idx="1"/>
          </p:nvPr>
        </p:nvSpPr>
        <p:spPr/>
        <p:txBody>
          <a:bodyPr/>
          <a:lstStyle/>
          <a:p>
            <a:pPr eaLnBrk="1" hangingPunct="1"/>
            <a:r>
              <a:rPr lang="ru-RU" smtClean="0"/>
              <a:t>Но вот и закончилось ласковое лето.  Молчаливое здание школы вновь преобразилось.  Теперь это было самое активное заведение в поселке.  Подстриженные, присмиревшие ученики повзрослели на год.  Женя вместе со сверстниками погрузился в школьную жизнь, полную новых впечатлений и переживаний.</a:t>
            </a:r>
            <a:endParaRPr lang="en-US" smtClean="0"/>
          </a:p>
          <a:p>
            <a:pPr eaLnBrk="1" hangingPunct="1"/>
            <a:endParaRPr lang="en-US" smtClean="0"/>
          </a:p>
        </p:txBody>
      </p:sp>
      <p:pic>
        <p:nvPicPr>
          <p:cNvPr id="35843" name="Picture 2" descr="http://t1.gstatic.com/images?q=tbn:ANd9GcQP_ugvhz-xX2kTLiBG92kOB7mKgFWUwtKsxIhfUgxmvA0UqaTn"/>
          <p:cNvPicPr>
            <a:picLocks noChangeAspect="1" noChangeArrowheads="1"/>
          </p:cNvPicPr>
          <p:nvPr/>
        </p:nvPicPr>
        <p:blipFill>
          <a:blip r:embed="rId2"/>
          <a:srcRect/>
          <a:stretch>
            <a:fillRect/>
          </a:stretch>
        </p:blipFill>
        <p:spPr bwMode="auto">
          <a:xfrm>
            <a:off x="155575" y="-746125"/>
            <a:ext cx="8683625" cy="2574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endParaRPr lang="ru-RU" smtClean="0"/>
          </a:p>
        </p:txBody>
      </p:sp>
      <p:sp>
        <p:nvSpPr>
          <p:cNvPr id="36866" name="Content Placeholder 2"/>
          <p:cNvSpPr>
            <a:spLocks noGrp="1"/>
          </p:cNvSpPr>
          <p:nvPr>
            <p:ph idx="1"/>
          </p:nvPr>
        </p:nvSpPr>
        <p:spPr/>
        <p:txBody>
          <a:bodyPr/>
          <a:lstStyle/>
          <a:p>
            <a:pPr eaLnBrk="1" hangingPunct="1"/>
            <a:r>
              <a:rPr lang="ru-RU" smtClean="0"/>
              <a:t>Как-то, возвращаясь после школьных занятий домой, он вновь увидел дедушку  Прокопа возле его дома.</a:t>
            </a:r>
            <a:endParaRPr lang="en-US" smtClean="0"/>
          </a:p>
          <a:p>
            <a:pPr eaLnBrk="1" hangingPunct="1"/>
            <a:r>
              <a:rPr lang="ru-RU" smtClean="0"/>
              <a:t>— Ну что,  Стрелок, двоек много нахватал? – приветливо встретил его старец.</a:t>
            </a:r>
            <a:endParaRPr lang="en-US" smtClean="0"/>
          </a:p>
          <a:p>
            <a:pPr eaLnBrk="1" hangingPunct="1"/>
            <a:r>
              <a:rPr lang="ru-RU" smtClean="0"/>
              <a:t>— Слава  Богу, ни одной нет!</a:t>
            </a:r>
            <a:endParaRPr lang="en-US" smtClean="0"/>
          </a:p>
          <a:p>
            <a:pPr eaLnBrk="1" hangingPunct="1"/>
            <a:r>
              <a:rPr lang="ru-RU" smtClean="0"/>
              <a:t>— Слава  Богу!  При чем тут  Бог? – начал дразнить мальчика старик.</a:t>
            </a:r>
            <a:endParaRPr lang="en-US" smtClean="0"/>
          </a:p>
          <a:p>
            <a:pPr eaLnBrk="1" hangingPunct="1"/>
            <a:r>
              <a:rPr lang="ru-RU" smtClean="0"/>
              <a:t>— О, дедушка  Прокоп,  Господь мой лучший помощник во всяком деле.</a:t>
            </a:r>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endParaRPr lang="ru-RU" smtClean="0"/>
          </a:p>
        </p:txBody>
      </p:sp>
      <p:sp>
        <p:nvSpPr>
          <p:cNvPr id="37890" name="Content Placeholder 2"/>
          <p:cNvSpPr>
            <a:spLocks noGrp="1"/>
          </p:cNvSpPr>
          <p:nvPr>
            <p:ph idx="1"/>
          </p:nvPr>
        </p:nvSpPr>
        <p:spPr/>
        <p:txBody>
          <a:bodyPr/>
          <a:lstStyle/>
          <a:p>
            <a:pPr eaLnBrk="1" hangingPunct="1"/>
            <a:r>
              <a:rPr lang="ru-RU" smtClean="0"/>
              <a:t>Так уж и во всяком.  Интересно, а мне твой  Бог смог бы помочь?  Вот я курю папиросы, и бросить не могу.</a:t>
            </a:r>
            <a:endParaRPr lang="en-US" smtClean="0"/>
          </a:p>
          <a:p>
            <a:pPr eaLnBrk="1" hangingPunct="1"/>
            <a:r>
              <a:rPr lang="ru-RU" smtClean="0"/>
              <a:t>— Если очень захотите, то поможет.</a:t>
            </a:r>
            <a:endParaRPr lang="en-US" smtClean="0"/>
          </a:p>
          <a:p>
            <a:pPr eaLnBrk="1" hangingPunct="1"/>
            <a:r>
              <a:rPr lang="ru-RU" smtClean="0"/>
              <a:t>— А-а, – дед Прокоп махнул рукой. – Захотите!  Из куриного навару и неумеха борщ сварит.</a:t>
            </a:r>
            <a:endParaRPr lang="en-US" smtClean="0"/>
          </a:p>
          <a:p>
            <a:pPr eaLnBrk="1" hangingPunct="1"/>
            <a:r>
              <a:rPr lang="ru-RU" smtClean="0"/>
              <a:t>Женя призадумался.</a:t>
            </a:r>
            <a:endParaRPr lang="en-US" smtClean="0"/>
          </a:p>
        </p:txBody>
      </p:sp>
      <p:pic>
        <p:nvPicPr>
          <p:cNvPr id="37891" name="Picture 2" descr="http://t2.gstatic.com/images?q=tbn:ANd9GcShBbx-ADwfhugjXbC0Claw0r90PiaV42LUNfW6LsffUPSw8Bd8sA"/>
          <p:cNvPicPr>
            <a:picLocks noChangeAspect="1" noChangeArrowheads="1"/>
          </p:cNvPicPr>
          <p:nvPr/>
        </p:nvPicPr>
        <p:blipFill>
          <a:blip r:embed="rId2"/>
          <a:srcRect/>
          <a:stretch>
            <a:fillRect/>
          </a:stretch>
        </p:blipFill>
        <p:spPr bwMode="auto">
          <a:xfrm>
            <a:off x="4724400" y="-457200"/>
            <a:ext cx="2667000" cy="251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pPr eaLnBrk="1" hangingPunct="1"/>
            <a:endParaRPr lang="ru-RU" smtClean="0"/>
          </a:p>
        </p:txBody>
      </p:sp>
      <p:sp>
        <p:nvSpPr>
          <p:cNvPr id="38914" name="Content Placeholder 2"/>
          <p:cNvSpPr>
            <a:spLocks noGrp="1"/>
          </p:cNvSpPr>
          <p:nvPr>
            <p:ph idx="1"/>
          </p:nvPr>
        </p:nvSpPr>
        <p:spPr/>
        <p:txBody>
          <a:bodyPr/>
          <a:lstStyle/>
          <a:p>
            <a:pPr eaLnBrk="1" hangingPunct="1"/>
            <a:r>
              <a:rPr lang="ru-RU" smtClean="0"/>
              <a:t>— Хотите, я за вас попрошу  Господа, чтобы  Он помог вам избавиться от этой привычки?  Даже и пост назначу.</a:t>
            </a:r>
            <a:endParaRPr lang="en-US" smtClean="0"/>
          </a:p>
          <a:p>
            <a:pPr eaLnBrk="1" hangingPunct="1"/>
            <a:r>
              <a:rPr lang="ru-RU" smtClean="0"/>
              <a:t>— Пост?  Это значит, скоромное будешь кушать? – лукаво подмигнул дед.</a:t>
            </a:r>
            <a:endParaRPr lang="en-US" smtClean="0"/>
          </a:p>
          <a:p>
            <a:pPr eaLnBrk="1" hangingPunct="1"/>
            <a:r>
              <a:rPr lang="ru-RU" smtClean="0"/>
              <a:t>— Да нет, вовсе не буду ни есть, ни пить, а только молиться.</a:t>
            </a:r>
            <a:endParaRPr lang="en-US" smtClean="0"/>
          </a:p>
          <a:p>
            <a:pPr eaLnBrk="1" hangingPunct="1"/>
            <a:r>
              <a:rPr lang="ru-RU" smtClean="0"/>
              <a:t>— Ох, герой!  Ну-ну, попробуй, посмотрим, что получится.</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pPr eaLnBrk="1" hangingPunct="1"/>
            <a:endParaRPr lang="ru-RU" smtClean="0"/>
          </a:p>
        </p:txBody>
      </p:sp>
      <p:sp>
        <p:nvSpPr>
          <p:cNvPr id="39938" name="Content Placeholder 2"/>
          <p:cNvSpPr>
            <a:spLocks noGrp="1"/>
          </p:cNvSpPr>
          <p:nvPr>
            <p:ph idx="1"/>
          </p:nvPr>
        </p:nvSpPr>
        <p:spPr/>
        <p:txBody>
          <a:bodyPr/>
          <a:lstStyle/>
          <a:p>
            <a:pPr eaLnBrk="1" hangingPunct="1"/>
            <a:r>
              <a:rPr lang="ru-RU" smtClean="0"/>
              <a:t>В пятницу  Женя отказался завтракать,</a:t>
            </a:r>
            <a:endParaRPr lang="en-US" smtClean="0"/>
          </a:p>
          <a:p>
            <a:pPr eaLnBrk="1" hangingPunct="1"/>
            <a:r>
              <a:rPr lang="ru-RU" smtClean="0"/>
              <a:t>— Что такое, сынок, ты не приболел? – озабочено спросила мама.</a:t>
            </a:r>
            <a:endParaRPr lang="en-US" smtClean="0"/>
          </a:p>
          <a:p>
            <a:pPr eaLnBrk="1" hangingPunct="1"/>
            <a:r>
              <a:rPr lang="ru-RU" smtClean="0"/>
              <a:t>— Нет, все в порядке.  Я за дедушку  Прокопа в посте буду, чтобы он курить бросил.</a:t>
            </a:r>
            <a:endParaRPr lang="en-US" smtClean="0"/>
          </a:p>
          <a:p>
            <a:pPr eaLnBrk="1" hangingPunct="1"/>
            <a:r>
              <a:rPr lang="ru-RU" smtClean="0"/>
              <a:t>Мама удивленно подняла брови, но ничего не сказала.</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endParaRPr lang="ru-RU" smtClean="0"/>
          </a:p>
        </p:txBody>
      </p:sp>
      <p:sp>
        <p:nvSpPr>
          <p:cNvPr id="40962" name="Content Placeholder 2"/>
          <p:cNvSpPr>
            <a:spLocks noGrp="1"/>
          </p:cNvSpPr>
          <p:nvPr>
            <p:ph idx="1"/>
          </p:nvPr>
        </p:nvSpPr>
        <p:spPr/>
        <p:txBody>
          <a:bodyPr/>
          <a:lstStyle/>
          <a:p>
            <a:pPr eaLnBrk="1" hangingPunct="1"/>
            <a:endParaRPr lang="en-US" smtClean="0"/>
          </a:p>
          <a:p>
            <a:pPr eaLnBrk="1" hangingPunct="1"/>
            <a:endParaRPr lang="en-US" smtClean="0"/>
          </a:p>
          <a:p>
            <a:pPr eaLnBrk="1" hangingPunct="1"/>
            <a:endParaRPr lang="en-US" smtClean="0"/>
          </a:p>
          <a:p>
            <a:pPr eaLnBrk="1" hangingPunct="1"/>
            <a:r>
              <a:rPr lang="ru-RU" smtClean="0"/>
              <a:t>Целый день  Женя молился за старца и в мыслях, и на коленях.  Он просил  Бога, чтобы дедушка не только бросил курить, но и  чтобы стал христианином.  </a:t>
            </a:r>
            <a:endParaRPr lang="en-US" smtClean="0"/>
          </a:p>
          <a:p>
            <a:pPr eaLnBrk="1" hangingPunct="1"/>
            <a:r>
              <a:rPr lang="ru-RU" smtClean="0"/>
              <a:t>Вечером мальчик почувствовал побуждение не прерывать пост, а продлить его. В субботу он опять отказался завтракать. </a:t>
            </a:r>
            <a:endParaRPr lang="en-US" smtClean="0"/>
          </a:p>
        </p:txBody>
      </p:sp>
      <p:pic>
        <p:nvPicPr>
          <p:cNvPr id="40963" name="Picture 2" descr="http://t2.gstatic.com/images?q=tbn:ANd9GcRkne6cgVtAcAa0S5aT6BzUp0V24LmvF6BHBIcVTccA3vG5C4DHYw"/>
          <p:cNvPicPr>
            <a:picLocks noChangeAspect="1" noChangeArrowheads="1"/>
          </p:cNvPicPr>
          <p:nvPr/>
        </p:nvPicPr>
        <p:blipFill>
          <a:blip r:embed="rId2"/>
          <a:srcRect/>
          <a:stretch>
            <a:fillRect/>
          </a:stretch>
        </p:blipFill>
        <p:spPr bwMode="auto">
          <a:xfrm>
            <a:off x="3352800" y="381000"/>
            <a:ext cx="2819400"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pPr eaLnBrk="1" hangingPunct="1"/>
            <a:endParaRPr lang="ru-RU" smtClean="0"/>
          </a:p>
        </p:txBody>
      </p:sp>
      <p:sp>
        <p:nvSpPr>
          <p:cNvPr id="41986" name="Content Placeholder 2"/>
          <p:cNvSpPr>
            <a:spLocks noGrp="1"/>
          </p:cNvSpPr>
          <p:nvPr>
            <p:ph idx="1"/>
          </p:nvPr>
        </p:nvSpPr>
        <p:spPr/>
        <p:txBody>
          <a:bodyPr/>
          <a:lstStyle/>
          <a:p>
            <a:pPr eaLnBrk="1" hangingPunct="1"/>
            <a:r>
              <a:rPr lang="ru-RU" smtClean="0"/>
              <a:t>Мама пригладила его светлые волосы.</a:t>
            </a:r>
            <a:endParaRPr lang="en-US" smtClean="0"/>
          </a:p>
          <a:p>
            <a:pPr eaLnBrk="1" hangingPunct="1"/>
            <a:r>
              <a:rPr lang="ru-RU" smtClean="0"/>
              <a:t>— Вижу, сынок, что дело у тебя серьезное.  Хочешь, я  поддержу тебя в твоих молитвах за дедушку  Прокопа?</a:t>
            </a:r>
            <a:endParaRPr lang="en-US" smtClean="0"/>
          </a:p>
          <a:p>
            <a:pPr eaLnBrk="1" hangingPunct="1"/>
            <a:r>
              <a:rPr lang="ru-RU" smtClean="0"/>
              <a:t>Она отставила свою тарелку в сторону.</a:t>
            </a:r>
            <a:endParaRPr lang="en-US" smtClean="0"/>
          </a:p>
          <a:p>
            <a:pPr eaLnBrk="1" hangingPunct="1"/>
            <a:r>
              <a:rPr lang="ru-RU" smtClean="0"/>
              <a:t>— Конечно, хочу! – улыбнулся ей сын.</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pPr eaLnBrk="1" hangingPunct="1"/>
            <a:endParaRPr lang="ru-RU" smtClean="0"/>
          </a:p>
        </p:txBody>
      </p:sp>
      <p:sp>
        <p:nvSpPr>
          <p:cNvPr id="43010" name="Content Placeholder 2"/>
          <p:cNvSpPr>
            <a:spLocks noGrp="1"/>
          </p:cNvSpPr>
          <p:nvPr>
            <p:ph idx="1"/>
          </p:nvPr>
        </p:nvSpPr>
        <p:spPr/>
        <p:txBody>
          <a:bodyPr/>
          <a:lstStyle/>
          <a:p>
            <a:pPr eaLnBrk="1" hangingPunct="1"/>
            <a:r>
              <a:rPr lang="ru-RU" smtClean="0"/>
              <a:t>Через неделю, идя в школу,  Женя вновь увидел дедушку на его любимой лавочке.  Старик был бледен и отрешенно смотрел перед собой.</a:t>
            </a:r>
            <a:endParaRPr lang="en-US" smtClean="0"/>
          </a:p>
          <a:p>
            <a:pPr eaLnBrk="1" hangingPunct="1"/>
            <a:r>
              <a:rPr lang="ru-RU" smtClean="0"/>
              <a:t>— Здравствуйте, дедушка  Прокоп, – остановился возле него мальчик.</a:t>
            </a:r>
            <a:endParaRPr lang="en-US" smtClean="0"/>
          </a:p>
          <a:p>
            <a:pPr eaLnBrk="1" hangingPunct="1"/>
            <a:r>
              <a:rPr lang="ru-RU" smtClean="0"/>
              <a:t>— А-а,  Стрелок, да какое там здравие.  Видать смертушка моя на подходе.</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pPr eaLnBrk="1" hangingPunct="1"/>
            <a:endParaRPr lang="ru-RU" smtClean="0"/>
          </a:p>
        </p:txBody>
      </p:sp>
      <p:sp>
        <p:nvSpPr>
          <p:cNvPr id="44034" name="Content Placeholder 2"/>
          <p:cNvSpPr>
            <a:spLocks noGrp="1"/>
          </p:cNvSpPr>
          <p:nvPr>
            <p:ph idx="1"/>
          </p:nvPr>
        </p:nvSpPr>
        <p:spPr/>
        <p:txBody>
          <a:bodyPr/>
          <a:lstStyle/>
          <a:p>
            <a:pPr eaLnBrk="1" hangingPunct="1"/>
            <a:r>
              <a:rPr lang="ru-RU" smtClean="0"/>
              <a:t>— Что случилось, дедушка? – испугался  Женя.</a:t>
            </a:r>
            <a:endParaRPr lang="en-US" smtClean="0"/>
          </a:p>
          <a:p>
            <a:pPr eaLnBrk="1" hangingPunct="1"/>
            <a:r>
              <a:rPr lang="ru-RU" smtClean="0"/>
              <a:t>Старик тяжело вздохнул  и посмотрел в небо.</a:t>
            </a:r>
            <a:endParaRPr lang="en-US" smtClean="0"/>
          </a:p>
          <a:p>
            <a:pPr eaLnBrk="1" hangingPunct="1"/>
            <a:r>
              <a:rPr lang="ru-RU" smtClean="0"/>
              <a:t>— Заболел я серьезной болезнью: только закурю, и мне сразу так плохо становится, всю внутренность выворачивает.</a:t>
            </a:r>
            <a:endParaRPr lang="en-US" smtClean="0"/>
          </a:p>
        </p:txBody>
      </p:sp>
      <p:pic>
        <p:nvPicPr>
          <p:cNvPr id="44035" name="Picture 2" descr="http://t2.gstatic.com/images?q=tbn:ANd9GcSLA2HUdS-XoJ73vIDMNILfFs9cbjJ3unBkXYLSIgmvw7XEt7Bc"/>
          <p:cNvPicPr>
            <a:picLocks noChangeAspect="1" noChangeArrowheads="1"/>
          </p:cNvPicPr>
          <p:nvPr/>
        </p:nvPicPr>
        <p:blipFill>
          <a:blip r:embed="rId2"/>
          <a:srcRect/>
          <a:stretch>
            <a:fillRect/>
          </a:stretch>
        </p:blipFill>
        <p:spPr bwMode="auto">
          <a:xfrm>
            <a:off x="5715000" y="3733800"/>
            <a:ext cx="1743075" cy="2619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endParaRPr lang="ru-RU" smtClean="0"/>
          </a:p>
        </p:txBody>
      </p:sp>
      <p:sp>
        <p:nvSpPr>
          <p:cNvPr id="17410" name="Content Placeholder 2"/>
          <p:cNvSpPr>
            <a:spLocks noGrp="1"/>
          </p:cNvSpPr>
          <p:nvPr>
            <p:ph idx="1"/>
          </p:nvPr>
        </p:nvSpPr>
        <p:spPr/>
        <p:txBody>
          <a:bodyPr/>
          <a:lstStyle/>
          <a:p>
            <a:pPr eaLnBrk="1" hangingPunct="1"/>
            <a:endParaRPr lang="ru-RU" smtClean="0"/>
          </a:p>
        </p:txBody>
      </p:sp>
      <p:pic>
        <p:nvPicPr>
          <p:cNvPr id="17411" name="Picture 2" descr="http://t3.gstatic.com/images?q=tbn:ANd9GcSKtAVe_CNXIh4Y4vFw6v87Hwmc-DQyzSIncEJviVez4TluooAg7Q"/>
          <p:cNvPicPr>
            <a:picLocks noChangeAspect="1" noChangeArrowheads="1"/>
          </p:cNvPicPr>
          <p:nvPr/>
        </p:nvPicPr>
        <p:blipFill>
          <a:blip r:embed="rId2"/>
          <a:srcRect/>
          <a:stretch>
            <a:fillRect/>
          </a:stretch>
        </p:blipFill>
        <p:spPr bwMode="auto">
          <a:xfrm>
            <a:off x="762000" y="0"/>
            <a:ext cx="6553200" cy="624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pPr eaLnBrk="1" hangingPunct="1"/>
            <a:endParaRPr lang="ru-RU" smtClean="0"/>
          </a:p>
        </p:txBody>
      </p:sp>
      <p:sp>
        <p:nvSpPr>
          <p:cNvPr id="45058" name="Content Placeholder 2"/>
          <p:cNvSpPr>
            <a:spLocks noGrp="1"/>
          </p:cNvSpPr>
          <p:nvPr>
            <p:ph idx="1"/>
          </p:nvPr>
        </p:nvSpPr>
        <p:spPr/>
        <p:txBody>
          <a:bodyPr/>
          <a:lstStyle/>
          <a:p>
            <a:pPr eaLnBrk="1" hangingPunct="1"/>
            <a:r>
              <a:rPr lang="ru-RU" smtClean="0"/>
              <a:t>— Вот в чем дело, – облегченно вздохнул мальчик. – Так вы, дедушка, не курите, и болезнь уйдет.</a:t>
            </a:r>
            <a:endParaRPr lang="en-US" smtClean="0"/>
          </a:p>
          <a:p>
            <a:pPr eaLnBrk="1" hangingPunct="1"/>
            <a:r>
              <a:rPr lang="ru-RU" smtClean="0"/>
              <a:t>— Да я уже и не курю.  Помирать-то не хочется.  Ну, ты иди, иди в школу, а то опоздаешь.</a:t>
            </a:r>
            <a:endParaRPr lang="en-US" smtClean="0"/>
          </a:p>
          <a:p>
            <a:pPr eaLnBrk="1" hangingPunct="1"/>
            <a:r>
              <a:rPr lang="ru-RU" smtClean="0"/>
              <a:t>Женя не пошел, а как на крыльях полетел.</a:t>
            </a:r>
            <a:endParaRPr lang="en-US" smtClean="0"/>
          </a:p>
          <a:p>
            <a:pPr eaLnBrk="1" hangingPunct="1"/>
            <a:r>
              <a:rPr lang="ru-RU" smtClean="0"/>
              <a:t>« Услышал  Господь! – радовался он. – Благодарю  Тебя,  Боже!  Пошли еще дедушке желание прийти в церковь».</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pPr eaLnBrk="1" hangingPunct="1"/>
            <a:endParaRPr lang="ru-RU" smtClean="0"/>
          </a:p>
        </p:txBody>
      </p:sp>
      <p:sp>
        <p:nvSpPr>
          <p:cNvPr id="46082" name="Content Placeholder 2"/>
          <p:cNvSpPr>
            <a:spLocks noGrp="1"/>
          </p:cNvSpPr>
          <p:nvPr>
            <p:ph idx="1"/>
          </p:nvPr>
        </p:nvSpPr>
        <p:spPr/>
        <p:txBody>
          <a:bodyPr/>
          <a:lstStyle/>
          <a:p>
            <a:pPr eaLnBrk="1" hangingPunct="1"/>
            <a:r>
              <a:rPr lang="ru-RU" smtClean="0"/>
              <a:t>А  Прокоп  Степанович смотрел ему в след и, улыбаясь, пробурчал в бороду:</a:t>
            </a:r>
            <a:endParaRPr lang="en-US" smtClean="0"/>
          </a:p>
          <a:p>
            <a:pPr eaLnBrk="1" hangingPunct="1"/>
            <a:r>
              <a:rPr lang="ru-RU" smtClean="0"/>
              <a:t>— Ишь, герой, намолился на мою голову.</a:t>
            </a:r>
            <a:endParaRPr lang="en-US" smtClean="0"/>
          </a:p>
        </p:txBody>
      </p:sp>
      <p:pic>
        <p:nvPicPr>
          <p:cNvPr id="46083" name="Picture 2" descr="http://t2.gstatic.com/images?q=tbn:ANd9GcSLA2HUdS-XoJ73vIDMNILfFs9cbjJ3unBkXYLSIgmvw7XEt7Bc"/>
          <p:cNvPicPr>
            <a:picLocks noChangeAspect="1" noChangeArrowheads="1"/>
          </p:cNvPicPr>
          <p:nvPr/>
        </p:nvPicPr>
        <p:blipFill>
          <a:blip r:embed="rId2"/>
          <a:srcRect/>
          <a:stretch>
            <a:fillRect/>
          </a:stretch>
        </p:blipFill>
        <p:spPr bwMode="auto">
          <a:xfrm>
            <a:off x="5715000" y="3733800"/>
            <a:ext cx="1743075" cy="2619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pPr eaLnBrk="1" hangingPunct="1"/>
            <a:endParaRPr lang="ru-RU" smtClean="0"/>
          </a:p>
        </p:txBody>
      </p:sp>
      <p:sp>
        <p:nvSpPr>
          <p:cNvPr id="47106" name="Content Placeholder 2"/>
          <p:cNvSpPr>
            <a:spLocks noGrp="1"/>
          </p:cNvSpPr>
          <p:nvPr>
            <p:ph idx="1"/>
          </p:nvPr>
        </p:nvSpPr>
        <p:spPr/>
        <p:txBody>
          <a:bodyPr/>
          <a:lstStyle/>
          <a:p>
            <a:pPr eaLnBrk="1" hangingPunct="1"/>
            <a:r>
              <a:rPr lang="ru-RU" smtClean="0"/>
              <a:t>Шло время, и теплые осенние дни начали сменяться непогодой.  По утрам все чаще случались заморозки.  Потянуло холодом и сыростью.  Часто и настроением овладевал унылый минор.  Почти на каждое собрание приезжал уполномоченный.  Он требовал переизбрать пресвитера, так как прежний, по его мнению, проявлял непослушание и симпатизировал инициативной группе братьев.</a:t>
            </a:r>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pPr eaLnBrk="1" hangingPunct="1"/>
            <a:endParaRPr lang="ru-RU" smtClean="0"/>
          </a:p>
        </p:txBody>
      </p:sp>
      <p:sp>
        <p:nvSpPr>
          <p:cNvPr id="48130" name="Content Placeholder 2"/>
          <p:cNvSpPr>
            <a:spLocks noGrp="1"/>
          </p:cNvSpPr>
          <p:nvPr>
            <p:ph idx="1"/>
          </p:nvPr>
        </p:nvSpPr>
        <p:spPr/>
        <p:txBody>
          <a:bodyPr/>
          <a:lstStyle/>
          <a:p>
            <a:pPr eaLnBrk="1" hangingPunct="1"/>
            <a:endParaRPr lang="en-US" smtClean="0"/>
          </a:p>
          <a:p>
            <a:pPr eaLnBrk="1" hangingPunct="1"/>
            <a:endParaRPr lang="en-US" smtClean="0"/>
          </a:p>
          <a:p>
            <a:pPr eaLnBrk="1" hangingPunct="1"/>
            <a:r>
              <a:rPr lang="ru-RU" smtClean="0"/>
              <a:t>Однажды, в субботу, ближе к вечеру, к дому  Стрелковых подъехала машина.  Из нее вышел уполномоченный, и вместе с шофером они прошли во двор, постучали в двери и вошли в переднюю комнату.  Стрелков  Андрей  Иванович к тому времени уже пришел с работы.  Уполномоченный был приветлив, и беседа на удивление проходила спокойно. </a:t>
            </a:r>
            <a:endParaRPr lang="en-US" smtClean="0"/>
          </a:p>
        </p:txBody>
      </p:sp>
      <p:pic>
        <p:nvPicPr>
          <p:cNvPr id="48131" name="Picture 5" descr="dsc_0371"/>
          <p:cNvPicPr>
            <a:picLocks noChangeAspect="1" noChangeArrowheads="1"/>
          </p:cNvPicPr>
          <p:nvPr/>
        </p:nvPicPr>
        <p:blipFill>
          <a:blip r:embed="rId2"/>
          <a:srcRect/>
          <a:stretch>
            <a:fillRect/>
          </a:stretch>
        </p:blipFill>
        <p:spPr bwMode="auto">
          <a:xfrm>
            <a:off x="5334000" y="0"/>
            <a:ext cx="4800600"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pPr eaLnBrk="1" hangingPunct="1"/>
            <a:endParaRPr lang="ru-RU" smtClean="0"/>
          </a:p>
        </p:txBody>
      </p:sp>
      <p:sp>
        <p:nvSpPr>
          <p:cNvPr id="49154" name="Content Placeholder 2"/>
          <p:cNvSpPr>
            <a:spLocks noGrp="1"/>
          </p:cNvSpPr>
          <p:nvPr>
            <p:ph idx="1"/>
          </p:nvPr>
        </p:nvSpPr>
        <p:spPr/>
        <p:txBody>
          <a:bodyPr/>
          <a:lstStyle/>
          <a:p>
            <a:pPr eaLnBrk="1" hangingPunct="1"/>
            <a:r>
              <a:rPr lang="ru-RU" smtClean="0"/>
              <a:t>Гость убеждал  Андрея  Ивановича  не сдавать регистрацию и мягко объяснял, что может за этим последовать.  Его водитель записывал весь разговор на магнитофон.  Дети никогда еще не видели такого аппарата.  Они с любопытством заглядывали в комнату.  Водитель дядя  Коля приветливо улыбался им, приглашая подойти ближе.  Осмелев,  Женя и трое младших братьев приблизились к столу.</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pPr eaLnBrk="1" hangingPunct="1"/>
            <a:endParaRPr lang="ru-RU" smtClean="0"/>
          </a:p>
        </p:txBody>
      </p:sp>
      <p:sp>
        <p:nvSpPr>
          <p:cNvPr id="3" name="Content Placeholder 2"/>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r>
              <a:rPr lang="ru-RU" dirty="0" smtClean="0"/>
              <a:t>— Ну и диковина, – шептались они, глядя на вращающиеся  кассеты с лентой.</a:t>
            </a:r>
            <a:endParaRPr lang="en-US" dirty="0" smtClean="0"/>
          </a:p>
          <a:p>
            <a:pPr marL="274320" indent="-274320" eaLnBrk="1" fontAlgn="auto" hangingPunct="1">
              <a:spcAft>
                <a:spcPts val="0"/>
              </a:spcAft>
              <a:buClr>
                <a:schemeClr val="accent3"/>
              </a:buClr>
              <a:buFont typeface="Wingdings 2"/>
              <a:buChar char=""/>
              <a:defRPr/>
            </a:pPr>
            <a:r>
              <a:rPr lang="ru-RU" dirty="0" smtClean="0"/>
              <a:t>Дядя  Коля остановил запись.</a:t>
            </a:r>
            <a:endParaRPr lang="en-US" dirty="0" smtClean="0"/>
          </a:p>
          <a:p>
            <a:pPr marL="274320" indent="-274320" eaLnBrk="1" fontAlgn="auto" hangingPunct="1">
              <a:spcAft>
                <a:spcPts val="0"/>
              </a:spcAft>
              <a:buClr>
                <a:schemeClr val="accent3"/>
              </a:buClr>
              <a:buFont typeface="Wingdings 2"/>
              <a:buChar char=""/>
              <a:defRPr/>
            </a:pPr>
            <a:r>
              <a:rPr lang="ru-RU" dirty="0" smtClean="0"/>
              <a:t>— Хотите себя здесь услышать? – спросил он ребят, указывая на магнитофон.</a:t>
            </a:r>
            <a:endParaRPr lang="en-US" dirty="0" smtClean="0"/>
          </a:p>
          <a:p>
            <a:pPr marL="274320" indent="-274320" eaLnBrk="1" fontAlgn="auto" hangingPunct="1">
              <a:spcAft>
                <a:spcPts val="0"/>
              </a:spcAft>
              <a:buClr>
                <a:schemeClr val="accent3"/>
              </a:buClr>
              <a:buFont typeface="Wingdings 2"/>
              <a:buChar char=""/>
              <a:defRPr/>
            </a:pPr>
            <a:r>
              <a:rPr lang="ru-RU" dirty="0" smtClean="0"/>
              <a:t>— Хотим, – не совсем уверенно ответили дети.</a:t>
            </a:r>
            <a:endParaRPr lang="en-US" dirty="0" smtClean="0"/>
          </a:p>
          <a:p>
            <a:pPr marL="274320" indent="-274320" eaLnBrk="1" fontAlgn="auto" hangingPunct="1">
              <a:spcAft>
                <a:spcPts val="0"/>
              </a:spcAft>
              <a:buClr>
                <a:schemeClr val="accent3"/>
              </a:buClr>
              <a:buFont typeface="Wingdings 2"/>
              <a:buChar char=""/>
              <a:defRPr/>
            </a:pPr>
            <a:r>
              <a:rPr lang="ru-RU" dirty="0" smtClean="0"/>
              <a:t>— Тогда спойте что-нибудь.</a:t>
            </a:r>
            <a:endParaRPr lang="en-US" dirty="0" smtClean="0"/>
          </a:p>
          <a:p>
            <a:pPr marL="274320" indent="-274320" eaLnBrk="1" fontAlgn="auto" hangingPunct="1">
              <a:spcAft>
                <a:spcPts val="0"/>
              </a:spcAft>
              <a:buClr>
                <a:schemeClr val="accent3"/>
              </a:buClr>
              <a:buFont typeface="Wingdings 2"/>
              <a:buChar char=""/>
              <a:defRPr/>
            </a:pPr>
            <a:r>
              <a:rPr lang="ru-RU" dirty="0" smtClean="0"/>
              <a:t>Водитель приблизил к ним микрофон.</a:t>
            </a:r>
            <a:endParaRPr lang="en-US" dirty="0" smtClean="0"/>
          </a:p>
          <a:p>
            <a:pPr marL="274320" indent="-274320" eaLnBrk="1" fontAlgn="auto" hangingPunct="1">
              <a:spcAft>
                <a:spcPts val="0"/>
              </a:spcAft>
              <a:buClr>
                <a:schemeClr val="accent3"/>
              </a:buClr>
              <a:buFont typeface="Wingdings 2"/>
              <a:buChar char=""/>
              <a:defRPr/>
            </a:pPr>
            <a:r>
              <a:rPr lang="ru-RU" dirty="0" smtClean="0"/>
              <a:t>— Вот сюда пойте, да погромче.</a:t>
            </a:r>
            <a:endParaRPr lang="en-US" dirty="0" smtClean="0"/>
          </a:p>
          <a:p>
            <a:pPr marL="274320" indent="-274320" eaLnBrk="1" fontAlgn="auto" hangingPunct="1">
              <a:spcAft>
                <a:spcPts val="0"/>
              </a:spcAft>
              <a:buClr>
                <a:schemeClr val="accent3"/>
              </a:buClr>
              <a:buFont typeface="Wingdings 2"/>
              <a:buChar char=""/>
              <a:defRPr/>
            </a:pPr>
            <a:endParaRPr lang="en-US" dirty="0"/>
          </a:p>
        </p:txBody>
      </p:sp>
      <p:pic>
        <p:nvPicPr>
          <p:cNvPr id="50179" name="Picture 2" descr="http://t3.gstatic.com/images?q=tbn:ANd9GcQFeKadfVUhJmwiCijQ3KESt8A4U-mPrZCPoqgmS8tES0zNfy54"/>
          <p:cNvPicPr>
            <a:picLocks noChangeAspect="1" noChangeArrowheads="1"/>
          </p:cNvPicPr>
          <p:nvPr/>
        </p:nvPicPr>
        <p:blipFill>
          <a:blip r:embed="rId2"/>
          <a:srcRect/>
          <a:stretch>
            <a:fillRect/>
          </a:stretch>
        </p:blipFill>
        <p:spPr bwMode="auto">
          <a:xfrm>
            <a:off x="4495800" y="0"/>
            <a:ext cx="2667000" cy="2190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pPr eaLnBrk="1" hangingPunct="1"/>
            <a:endParaRPr lang="ru-RU" smtClean="0"/>
          </a:p>
        </p:txBody>
      </p:sp>
      <p:sp>
        <p:nvSpPr>
          <p:cNvPr id="51202" name="Content Placeholder 2"/>
          <p:cNvSpPr>
            <a:spLocks noGrp="1"/>
          </p:cNvSpPr>
          <p:nvPr>
            <p:ph idx="1"/>
          </p:nvPr>
        </p:nvSpPr>
        <p:spPr/>
        <p:txBody>
          <a:bodyPr/>
          <a:lstStyle/>
          <a:p>
            <a:pPr eaLnBrk="1" hangingPunct="1"/>
            <a:r>
              <a:rPr lang="ru-RU" smtClean="0"/>
              <a:t>— Что споем? – засуетились мальчики и решили спеть гимн: «Я иду и приду к незакатному солнцу любви».</a:t>
            </a:r>
            <a:endParaRPr lang="en-US" smtClean="0"/>
          </a:p>
          <a:p>
            <a:pPr eaLnBrk="1" hangingPunct="1"/>
            <a:r>
              <a:rPr lang="ru-RU" smtClean="0"/>
              <a:t>Их детское пение звонко зазвучало под сводами комнаты.  У  Жени был хороший голос.  Он уже пел в детском хоре.  И малыши усердно старались не отставать от старшего брата.  Когда они пропели гимн до конца, дядя  Коля щелкнул выключателем и перекрутил ленту назад.</a:t>
            </a:r>
            <a:endParaRPr lang="en-US" smtClean="0"/>
          </a:p>
          <a:p>
            <a:pPr eaLnBrk="1" hangingPunct="1"/>
            <a:r>
              <a:rPr lang="ru-RU" smtClean="0"/>
              <a:t>— Ну, теперь слушайте, – подмигнул он детям.</a:t>
            </a:r>
            <a:endParaRPr lang="en-US" smtClean="0"/>
          </a:p>
        </p:txBody>
      </p:sp>
      <p:pic>
        <p:nvPicPr>
          <p:cNvPr id="51203" name="Picture 4" descr="http://t0.gstatic.com/images?q=tbn:ANd9GcRpvL3S0hL9eNBi9M-5lBExb9H7bQFNPKht9wfbY4Y-_z65wwmZ"/>
          <p:cNvPicPr>
            <a:picLocks noChangeAspect="1" noChangeArrowheads="1"/>
          </p:cNvPicPr>
          <p:nvPr/>
        </p:nvPicPr>
        <p:blipFill>
          <a:blip r:embed="rId2"/>
          <a:srcRect/>
          <a:stretch>
            <a:fillRect/>
          </a:stretch>
        </p:blipFill>
        <p:spPr bwMode="auto">
          <a:xfrm>
            <a:off x="5486400" y="0"/>
            <a:ext cx="2514600" cy="205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pPr eaLnBrk="1" hangingPunct="1"/>
            <a:endParaRPr lang="ru-RU" smtClean="0"/>
          </a:p>
        </p:txBody>
      </p:sp>
      <p:sp>
        <p:nvSpPr>
          <p:cNvPr id="52226" name="Content Placeholder 2"/>
          <p:cNvSpPr>
            <a:spLocks noGrp="1"/>
          </p:cNvSpPr>
          <p:nvPr>
            <p:ph idx="1"/>
          </p:nvPr>
        </p:nvSpPr>
        <p:spPr/>
        <p:txBody>
          <a:bodyPr/>
          <a:lstStyle/>
          <a:p>
            <a:pPr eaLnBrk="1" hangingPunct="1"/>
            <a:r>
              <a:rPr lang="ru-RU" smtClean="0"/>
              <a:t>— Спойте, дети, спойте.  Петь во славу  Господа всегда сладостно, –  подбодрил их отец. И мальчики услышали песню, которую только что пропели.  Как было интересно!  Каждый прислушивался к своему голосу и не совсем узнавал его. Не успели они прийти в себя от восторга, как водитель предложил им ещё спеть.  Дети вопросительно посмотрели на папу.</a:t>
            </a:r>
            <a:endParaRPr lang="en-US" smtClean="0"/>
          </a:p>
          <a:p>
            <a:pPr eaLnBrk="1" hangingPunct="1"/>
            <a:r>
              <a:rPr lang="ru-RU" smtClean="0"/>
              <a:t> </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pPr eaLnBrk="1" hangingPunct="1"/>
            <a:endParaRPr lang="ru-RU" smtClean="0"/>
          </a:p>
        </p:txBody>
      </p:sp>
      <p:sp>
        <p:nvSpPr>
          <p:cNvPr id="53250" name="Content Placeholder 2"/>
          <p:cNvSpPr>
            <a:spLocks noGrp="1"/>
          </p:cNvSpPr>
          <p:nvPr>
            <p:ph idx="1"/>
          </p:nvPr>
        </p:nvSpPr>
        <p:spPr/>
        <p:txBody>
          <a:bodyPr/>
          <a:lstStyle/>
          <a:p>
            <a:pPr eaLnBrk="1" hangingPunct="1"/>
            <a:r>
              <a:rPr lang="ru-RU" smtClean="0"/>
              <a:t>Ребята спели еще псалом.  Они пели уже более уверено и слажено.  После второй записи  гости засобирались домой и скоро ушли, оставив детям массу  впечатлений.</a:t>
            </a:r>
            <a:endParaRPr lang="en-US" smtClean="0"/>
          </a:p>
          <a:p>
            <a:pPr eaLnBrk="1" hangingPunct="1"/>
            <a:r>
              <a:rPr lang="ru-RU" smtClean="0"/>
              <a:t>	А через две недели в среду, придя в школу,  Женя заметил среди учеников подозрительное оживление.  Одноклассник  Федька обогнал его в коридоре и, открыв двери в класс, замахал руками, призывая к тишине.</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pPr eaLnBrk="1" hangingPunct="1"/>
            <a:endParaRPr lang="ru-RU" smtClean="0"/>
          </a:p>
        </p:txBody>
      </p:sp>
      <p:sp>
        <p:nvSpPr>
          <p:cNvPr id="54274" name="Content Placeholder 2"/>
          <p:cNvSpPr>
            <a:spLocks noGrp="1"/>
          </p:cNvSpPr>
          <p:nvPr>
            <p:ph idx="1"/>
          </p:nvPr>
        </p:nvSpPr>
        <p:spPr/>
        <p:txBody>
          <a:bodyPr/>
          <a:lstStyle/>
          <a:p>
            <a:pPr eaLnBrk="1" hangingPunct="1"/>
            <a:r>
              <a:rPr lang="ru-RU" smtClean="0"/>
              <a:t>— Идет, идет! – прошептал он в полголоса и, обращаясь к Жене, услужливо предложил:</a:t>
            </a:r>
            <a:endParaRPr lang="en-US" smtClean="0"/>
          </a:p>
          <a:p>
            <a:pPr eaLnBrk="1" hangingPunct="1"/>
            <a:r>
              <a:rPr lang="ru-RU" smtClean="0"/>
              <a:t>	— Проходи, товарищ  Женя, сейчас будем слушать школьное радио.</a:t>
            </a:r>
            <a:endParaRPr lang="en-US" smtClean="0"/>
          </a:p>
          <a:p>
            <a:pPr eaLnBrk="1" hangingPunct="1"/>
            <a:r>
              <a:rPr lang="ru-RU" smtClean="0"/>
              <a:t>	Ученики хихикали и подмигивали то  Жене, то друг другу.  Тут прозвенел звонок, и в класс вошла учительница.  Все расселись по своим местам и притихли.  По средам перед уроками включали радио и передавали все новости школьной жизни.</a:t>
            </a:r>
            <a:endParaRPr lang="en-US" smtClean="0"/>
          </a:p>
        </p:txBody>
      </p:sp>
      <p:pic>
        <p:nvPicPr>
          <p:cNvPr id="54275" name="Picture 2" descr="http://t1.gstatic.com/images?q=tbn:ANd9GcTx76C2RxQx73bYGkobAkiJIsYDwJ1AI1IZPZZHmoPaINaUDX7G"/>
          <p:cNvPicPr>
            <a:picLocks noChangeAspect="1" noChangeArrowheads="1"/>
          </p:cNvPicPr>
          <p:nvPr/>
        </p:nvPicPr>
        <p:blipFill>
          <a:blip r:embed="rId2"/>
          <a:srcRect/>
          <a:stretch>
            <a:fillRect/>
          </a:stretch>
        </p:blipFill>
        <p:spPr bwMode="auto">
          <a:xfrm>
            <a:off x="5181600" y="0"/>
            <a:ext cx="2266950" cy="2019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endParaRPr lang="ru-RU" smtClean="0"/>
          </a:p>
        </p:txBody>
      </p:sp>
      <p:sp>
        <p:nvSpPr>
          <p:cNvPr id="18434" name="Content Placeholder 2"/>
          <p:cNvSpPr>
            <a:spLocks noGrp="1"/>
          </p:cNvSpPr>
          <p:nvPr>
            <p:ph idx="1"/>
          </p:nvPr>
        </p:nvSpPr>
        <p:spPr/>
        <p:txBody>
          <a:bodyPr/>
          <a:lstStyle/>
          <a:p>
            <a:pPr eaLnBrk="1" hangingPunct="1"/>
            <a:r>
              <a:rPr lang="ru-RU" smtClean="0"/>
              <a:t>Предрассветные сумерки встретили Женю  прохладой.  Мальчик поежился и поднял воротник старого пиджачка.  Не сходя с крыльца, он помолился:</a:t>
            </a:r>
            <a:endParaRPr lang="en-US" smtClean="0"/>
          </a:p>
          <a:p>
            <a:pPr eaLnBrk="1" hangingPunct="1"/>
            <a:r>
              <a:rPr lang="ru-RU" smtClean="0"/>
              <a:t>       — Господи, благослови меня на рыбалке.  Пошли хороший улов.</a:t>
            </a:r>
            <a:endParaRPr lang="en-US" smtClean="0"/>
          </a:p>
          <a:p>
            <a:pPr eaLnBrk="1" hangingPunct="1"/>
            <a:r>
              <a:rPr lang="ru-RU" smtClean="0"/>
              <a:t>      Дворовый пес  Босик, 	услышав  Женин голос, высунул из будки нос и зевнул, но покинуть нагретое за ночь место поленился и, проводив мальчика сонным взглядом, опять уснул.</a:t>
            </a:r>
            <a:endParaRPr lang="en-US" smtClean="0"/>
          </a:p>
          <a:p>
            <a:pPr eaLnBrk="1" hangingPunct="1">
              <a:buFont typeface="Wingdings 2" pitchFamily="18" charset="2"/>
              <a:buNone/>
            </a:pPr>
            <a:endParaRPr lang="en-US" smtClean="0"/>
          </a:p>
        </p:txBody>
      </p:sp>
      <p:pic>
        <p:nvPicPr>
          <p:cNvPr id="18435" name="Picture 2" descr="http://t2.gstatic.com/images?q=tbn:ANd9GcSglROznswj-heR5t5Gw84eCoH4ciEt29-QglZw0bWO5qrygTYl"/>
          <p:cNvPicPr>
            <a:picLocks noChangeAspect="1" noChangeArrowheads="1"/>
          </p:cNvPicPr>
          <p:nvPr/>
        </p:nvPicPr>
        <p:blipFill>
          <a:blip r:embed="rId2"/>
          <a:srcRect/>
          <a:stretch>
            <a:fillRect/>
          </a:stretch>
        </p:blipFill>
        <p:spPr bwMode="auto">
          <a:xfrm>
            <a:off x="5029200" y="0"/>
            <a:ext cx="3276600" cy="198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pPr eaLnBrk="1" hangingPunct="1"/>
            <a:endParaRPr lang="ru-RU" smtClean="0"/>
          </a:p>
        </p:txBody>
      </p:sp>
      <p:sp>
        <p:nvSpPr>
          <p:cNvPr id="3" name="Content Placeholder 2"/>
          <p:cNvSpPr>
            <a:spLocks noGrp="1"/>
          </p:cNvSpPr>
          <p:nvPr>
            <p:ph idx="1"/>
          </p:nvPr>
        </p:nvSpPr>
        <p:spPr/>
        <p:txBody>
          <a:bodyPr>
            <a:normAutofit fontScale="92500"/>
          </a:bodyPr>
          <a:lstStyle/>
          <a:p>
            <a:pPr marL="274320" indent="-274320" eaLnBrk="1" fontAlgn="auto" hangingPunct="1">
              <a:spcAft>
                <a:spcPts val="0"/>
              </a:spcAft>
              <a:buClr>
                <a:schemeClr val="accent3"/>
              </a:buClr>
              <a:buFont typeface="Wingdings 2"/>
              <a:buChar char=""/>
              <a:defRPr/>
            </a:pPr>
            <a:r>
              <a:rPr lang="ru-RU" dirty="0" smtClean="0"/>
              <a:t>— Стрелков! – громко сказала  Зоя  Павловна, – будь особо внимателен к тому, что услышишь, тебе пора уже взяться за ум.</a:t>
            </a:r>
            <a:endParaRPr lang="en-US" dirty="0" smtClean="0"/>
          </a:p>
          <a:p>
            <a:pPr marL="274320" indent="-274320" eaLnBrk="1" fontAlgn="auto" hangingPunct="1">
              <a:spcAft>
                <a:spcPts val="0"/>
              </a:spcAft>
              <a:buClr>
                <a:schemeClr val="accent3"/>
              </a:buClr>
              <a:buFont typeface="Wingdings 2"/>
              <a:buChar char=""/>
              <a:defRPr/>
            </a:pPr>
            <a:r>
              <a:rPr lang="ru-RU" dirty="0" smtClean="0"/>
              <a:t>	В следующую минуту по радиоприемнику началась передача.  После краткого вступления пионервожатой,  послышался приятный голос незнакомого диктора.  Диктор говорил об успехах в воспитании советских детей и молодежи, о том, с какой заботой ко всем этим вопросам подходят органы просвещения.  Он говорил о самоотверженной работе учителей и воспитателей, вспоминал о пионерских лагерях и о походах.</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pPr eaLnBrk="1" hangingPunct="1"/>
            <a:endParaRPr lang="ru-RU" smtClean="0"/>
          </a:p>
        </p:txBody>
      </p:sp>
      <p:sp>
        <p:nvSpPr>
          <p:cNvPr id="3" name="Content Placeholder 2"/>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Char char=""/>
              <a:defRPr/>
            </a:pPr>
            <a:r>
              <a:rPr lang="ru-RU" dirty="0" smtClean="0"/>
              <a:t>	— Но есть семьи, – продолжил он, – в которых родители заставляют детей читать Библию и молиться  Богу.  Вместо того чтобы активно проводить время со своими сверстниками, эти несчастные дети должны ходить в сектантские собрания.  Там их принуждают петь религиозные песни и рассказывать такие же стихи.  У этих детей нет будущего, а ведь многие из них могли бы стать врачами, учителями и даже космонавтами.  Вот, к примеру, как этот мальчик –  Женя  Стрелков из поселка  Сторж.  Послушайте, чему учит  Женю его отец – дьякон секты.</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pPr eaLnBrk="1" hangingPunct="1"/>
            <a:endParaRPr lang="ru-RU" smtClean="0"/>
          </a:p>
        </p:txBody>
      </p:sp>
      <p:sp>
        <p:nvSpPr>
          <p:cNvPr id="57346" name="Content Placeholder 2"/>
          <p:cNvSpPr>
            <a:spLocks noGrp="1"/>
          </p:cNvSpPr>
          <p:nvPr>
            <p:ph idx="1"/>
          </p:nvPr>
        </p:nvSpPr>
        <p:spPr/>
        <p:txBody>
          <a:bodyPr/>
          <a:lstStyle/>
          <a:p>
            <a:pPr eaLnBrk="1" hangingPunct="1"/>
            <a:r>
              <a:rPr lang="ru-RU" smtClean="0"/>
              <a:t> После слов диктора послышалось детское пение.  По приемнику прокручивалась все та же запись, которую сделал водитель дядя  Коля в доме  Стрелковых.  В классе поднялся невообразимый шум и смех.  Еле сдерживая слёзы,  Женя сжал не по возрасту большие кулачки.</a:t>
            </a:r>
            <a:endParaRPr lang="en-US" smtClean="0"/>
          </a:p>
        </p:txBody>
      </p:sp>
      <p:pic>
        <p:nvPicPr>
          <p:cNvPr id="57347" name="Picture 2" descr="http://t3.gstatic.com/images?q=tbn:ANd9GcTKGQxsVFxPI-J5BMAmfOrvpGWFjP7YkKP36zm9-AnNdDXxa_0I6g"/>
          <p:cNvPicPr>
            <a:picLocks noChangeAspect="1" noChangeArrowheads="1"/>
          </p:cNvPicPr>
          <p:nvPr/>
        </p:nvPicPr>
        <p:blipFill>
          <a:blip r:embed="rId2"/>
          <a:srcRect/>
          <a:stretch>
            <a:fillRect/>
          </a:stretch>
        </p:blipFill>
        <p:spPr bwMode="auto">
          <a:xfrm>
            <a:off x="5486400" y="4343400"/>
            <a:ext cx="2143125" cy="2143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endParaRPr lang="ru-RU" smtClean="0"/>
          </a:p>
        </p:txBody>
      </p:sp>
      <p:sp>
        <p:nvSpPr>
          <p:cNvPr id="58370" name="Content Placeholder 2"/>
          <p:cNvSpPr>
            <a:spLocks noGrp="1"/>
          </p:cNvSpPr>
          <p:nvPr>
            <p:ph idx="1"/>
          </p:nvPr>
        </p:nvSpPr>
        <p:spPr/>
        <p:txBody>
          <a:bodyPr/>
          <a:lstStyle/>
          <a:p>
            <a:pPr eaLnBrk="1" hangingPunct="1"/>
            <a:r>
              <a:rPr lang="ru-RU" smtClean="0"/>
              <a:t>« Так вот почему ты, дядя  Коля, в тот вечер был такой добрый», – догадался мальчик.</a:t>
            </a:r>
            <a:endParaRPr lang="en-US" smtClean="0"/>
          </a:p>
          <a:p>
            <a:pPr eaLnBrk="1" hangingPunct="1"/>
            <a:r>
              <a:rPr lang="ru-RU" smtClean="0"/>
              <a:t>	Через гул голосов до его слуха донесся резкий стук.  Это  Зоя Павловна стучала указкой по столу.</a:t>
            </a:r>
            <a:endParaRPr lang="en-US" smtClean="0"/>
          </a:p>
          <a:p>
            <a:pPr eaLnBrk="1" hangingPunct="1"/>
            <a:r>
              <a:rPr lang="ru-RU" smtClean="0"/>
              <a:t>	— Тише, дети, тише.  Сядьте по местам.  А ты,  Стрелков, хорошенько подумай о своем положении.  Ты опозорил нашу школу и поселок на всю область и даже на всю страну.</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pPr eaLnBrk="1" hangingPunct="1"/>
            <a:endParaRPr lang="ru-RU" smtClean="0"/>
          </a:p>
        </p:txBody>
      </p:sp>
      <p:sp>
        <p:nvSpPr>
          <p:cNvPr id="59394" name="Content Placeholder 2"/>
          <p:cNvSpPr>
            <a:spLocks noGrp="1"/>
          </p:cNvSpPr>
          <p:nvPr>
            <p:ph idx="1"/>
          </p:nvPr>
        </p:nvSpPr>
        <p:spPr/>
        <p:txBody>
          <a:bodyPr/>
          <a:lstStyle/>
          <a:p>
            <a:pPr eaLnBrk="1" hangingPunct="1"/>
            <a:r>
              <a:rPr lang="ru-RU" smtClean="0"/>
              <a:t>Оказывается, эта информация с пением детей  Стрелковых уже  звучала по радио в передаче  « Пионерская зорька ».  Дождавшись конца уроков  Женя сразу же ушел домой.  По дороге он встретил дедушку  Прокопа.  Мальчик поздоровался с ним, не поднимая глаз.</a:t>
            </a:r>
            <a:endParaRPr lang="en-US" smtClean="0"/>
          </a:p>
        </p:txBody>
      </p:sp>
      <p:pic>
        <p:nvPicPr>
          <p:cNvPr id="59395" name="Picture 2" descr="http://t2.gstatic.com/images?q=tbn:ANd9GcShBbx-ADwfhugjXbC0Claw0r90PiaV42LUNfW6LsffUPSw8Bd8sA"/>
          <p:cNvPicPr>
            <a:picLocks noChangeAspect="1" noChangeArrowheads="1"/>
          </p:cNvPicPr>
          <p:nvPr/>
        </p:nvPicPr>
        <p:blipFill>
          <a:blip r:embed="rId2"/>
          <a:srcRect/>
          <a:stretch>
            <a:fillRect/>
          </a:stretch>
        </p:blipFill>
        <p:spPr bwMode="auto">
          <a:xfrm>
            <a:off x="4038600" y="4114800"/>
            <a:ext cx="3200400" cy="251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pPr eaLnBrk="1" hangingPunct="1"/>
            <a:endParaRPr lang="ru-RU" smtClean="0"/>
          </a:p>
        </p:txBody>
      </p:sp>
      <p:sp>
        <p:nvSpPr>
          <p:cNvPr id="60418" name="Content Placeholder 2"/>
          <p:cNvSpPr>
            <a:spLocks noGrp="1"/>
          </p:cNvSpPr>
          <p:nvPr>
            <p:ph idx="1"/>
          </p:nvPr>
        </p:nvSpPr>
        <p:spPr/>
        <p:txBody>
          <a:bodyPr/>
          <a:lstStyle/>
          <a:p>
            <a:pPr eaLnBrk="1" hangingPunct="1"/>
            <a:r>
              <a:rPr lang="ru-RU" smtClean="0"/>
              <a:t>— Ты что это,  Стрелок, дедушке совсем не рад, – попытался пошутить старик. Но, заметив неладное в настроении своего друга, переменил разговор:</a:t>
            </a:r>
            <a:endParaRPr lang="en-US" smtClean="0"/>
          </a:p>
          <a:p>
            <a:pPr eaLnBrk="1" hangingPunct="1"/>
            <a:r>
              <a:rPr lang="ru-RU" smtClean="0"/>
              <a:t>	— Никак беда случилась?</a:t>
            </a:r>
            <a:endParaRPr lang="en-US" smtClean="0"/>
          </a:p>
          <a:p>
            <a:pPr eaLnBrk="1" hangingPunct="1"/>
            <a:r>
              <a:rPr lang="ru-RU" smtClean="0"/>
              <a:t>	— Случилась, – нехотя ответил  Женя. – Только вы об этом  Федю расспросите, он вам всё расскажет.</a:t>
            </a:r>
            <a:endParaRPr lang="en-US" smtClean="0"/>
          </a:p>
          <a:p>
            <a:pPr eaLnBrk="1" hangingPunct="1"/>
            <a:r>
              <a:rPr lang="ru-RU" smtClean="0"/>
              <a:t>	— Ага, понятно, – не стал задерживать мальчика  Прокоп  Степанович.</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pPr eaLnBrk="1" hangingPunct="1"/>
            <a:endParaRPr lang="ru-RU" smtClean="0"/>
          </a:p>
        </p:txBody>
      </p:sp>
      <p:sp>
        <p:nvSpPr>
          <p:cNvPr id="3" name="Content Placeholder 2"/>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r>
              <a:rPr lang="ru-RU" dirty="0" smtClean="0"/>
              <a:t>Придя домой,  Женя увидел в</a:t>
            </a:r>
            <a:r>
              <a:rPr lang="en-US" dirty="0" smtClean="0"/>
              <a:t>o </a:t>
            </a:r>
            <a:r>
              <a:rPr lang="ru-RU" dirty="0" smtClean="0"/>
              <a:t>дворе отца.  Это было большой редкостью.  Обычно домой  Андрей  Иванович приходил поздно вечером.</a:t>
            </a:r>
            <a:endParaRPr lang="en-US" dirty="0" smtClean="0"/>
          </a:p>
          <a:p>
            <a:pPr marL="274320" indent="-274320" eaLnBrk="1" fontAlgn="auto" hangingPunct="1">
              <a:spcAft>
                <a:spcPts val="0"/>
              </a:spcAft>
              <a:buClr>
                <a:schemeClr val="accent3"/>
              </a:buClr>
              <a:buFont typeface="Wingdings 2"/>
              <a:buChar char=""/>
              <a:defRPr/>
            </a:pPr>
            <a:r>
              <a:rPr lang="ru-RU" dirty="0" smtClean="0"/>
              <a:t>	—А-а, сынок, – встретил его папа, – Ну, как дела?  Ты что это нос повесил?</a:t>
            </a:r>
            <a:endParaRPr lang="en-US" dirty="0" smtClean="0"/>
          </a:p>
          <a:p>
            <a:pPr marL="274320" indent="-274320" eaLnBrk="1" fontAlgn="auto" hangingPunct="1">
              <a:spcAft>
                <a:spcPts val="0"/>
              </a:spcAft>
              <a:buClr>
                <a:schemeClr val="accent3"/>
              </a:buClr>
              <a:buFont typeface="Wingdings 2"/>
              <a:buChar char=""/>
              <a:defRPr/>
            </a:pPr>
            <a:r>
              <a:rPr lang="ru-RU" dirty="0" smtClean="0"/>
              <a:t>	Женя поднял голову и посмотрел отцу в глаза.</a:t>
            </a:r>
            <a:endParaRPr lang="en-US" dirty="0" smtClean="0"/>
          </a:p>
          <a:p>
            <a:pPr marL="274320" indent="-274320" eaLnBrk="1" fontAlgn="auto" hangingPunct="1">
              <a:spcAft>
                <a:spcPts val="0"/>
              </a:spcAft>
              <a:buClr>
                <a:schemeClr val="accent3"/>
              </a:buClr>
              <a:buFont typeface="Wingdings 2"/>
              <a:buChar char=""/>
              <a:defRPr/>
            </a:pPr>
            <a:r>
              <a:rPr lang="ru-RU" dirty="0" smtClean="0"/>
              <a:t>	— Разве ты ничего не знаешь? – спросил он дрогнувшим голосом.</a:t>
            </a:r>
            <a:endParaRPr lang="en-US" dirty="0" smtClean="0"/>
          </a:p>
          <a:p>
            <a:pPr marL="274320" indent="-274320" eaLnBrk="1" fontAlgn="auto" hangingPunct="1">
              <a:spcAft>
                <a:spcPts val="0"/>
              </a:spcAft>
              <a:buClr>
                <a:schemeClr val="accent3"/>
              </a:buClr>
              <a:buFont typeface="Wingdings 2"/>
              <a:buChar char=""/>
              <a:defRPr/>
            </a:pPr>
            <a:endParaRPr lang="en-US" dirty="0"/>
          </a:p>
        </p:txBody>
      </p:sp>
      <p:pic>
        <p:nvPicPr>
          <p:cNvPr id="61443" name="Picture 2" descr="http://t0.gstatic.com/images?q=tbn:ANd9GcSv6lgKZldj9txHwY9AM8CoOXnI5xg-IifONNJJGWUDcAZ4Jsf9"/>
          <p:cNvPicPr>
            <a:picLocks noChangeAspect="1" noChangeArrowheads="1"/>
          </p:cNvPicPr>
          <p:nvPr/>
        </p:nvPicPr>
        <p:blipFill>
          <a:blip r:embed="rId2"/>
          <a:srcRect/>
          <a:stretch>
            <a:fillRect/>
          </a:stretch>
        </p:blipFill>
        <p:spPr bwMode="auto">
          <a:xfrm>
            <a:off x="5943600" y="0"/>
            <a:ext cx="2133600" cy="281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pPr eaLnBrk="1" hangingPunct="1"/>
            <a:endParaRPr lang="ru-RU" smtClean="0"/>
          </a:p>
        </p:txBody>
      </p:sp>
      <p:sp>
        <p:nvSpPr>
          <p:cNvPr id="3" name="Content Placeholder 2"/>
          <p:cNvSpPr>
            <a:spLocks noGrp="1"/>
          </p:cNvSpPr>
          <p:nvPr>
            <p:ph idx="1"/>
          </p:nvPr>
        </p:nvSpPr>
        <p:spPr/>
        <p:txBody>
          <a:bodyPr>
            <a:normAutofit fontScale="85000" lnSpcReduction="10000"/>
          </a:bodyPr>
          <a:lstStyle/>
          <a:p>
            <a:pPr marL="274320" indent="-274320" eaLnBrk="1" fontAlgn="auto" hangingPunct="1">
              <a:spcAft>
                <a:spcPts val="0"/>
              </a:spcAft>
              <a:buClr>
                <a:schemeClr val="accent3"/>
              </a:buClr>
              <a:buFont typeface="Wingdings 2"/>
              <a:buChar char=""/>
              <a:defRPr/>
            </a:pPr>
            <a:r>
              <a:rPr lang="ru-RU" dirty="0" smtClean="0"/>
              <a:t>Отец обнял его за плечи.</a:t>
            </a:r>
            <a:endParaRPr lang="en-US" dirty="0" smtClean="0"/>
          </a:p>
          <a:p>
            <a:pPr marL="274320" indent="-274320" eaLnBrk="1" fontAlgn="auto" hangingPunct="1">
              <a:spcAft>
                <a:spcPts val="0"/>
              </a:spcAft>
              <a:buClr>
                <a:schemeClr val="accent3"/>
              </a:buClr>
              <a:buFont typeface="Wingdings 2"/>
              <a:buChar char=""/>
              <a:defRPr/>
            </a:pPr>
            <a:r>
              <a:rPr lang="ru-RU" dirty="0" smtClean="0"/>
              <a:t>	— Знаю, сынок, знаю.  Потому и пришел раньше с работы.</a:t>
            </a:r>
            <a:endParaRPr lang="en-US" dirty="0" smtClean="0"/>
          </a:p>
          <a:p>
            <a:pPr marL="274320" indent="-274320" eaLnBrk="1" fontAlgn="auto" hangingPunct="1">
              <a:spcAft>
                <a:spcPts val="0"/>
              </a:spcAft>
              <a:buClr>
                <a:schemeClr val="accent3"/>
              </a:buClr>
              <a:buFont typeface="Wingdings 2"/>
              <a:buChar char=""/>
              <a:defRPr/>
            </a:pPr>
            <a:r>
              <a:rPr lang="ru-RU" dirty="0" smtClean="0"/>
              <a:t>	— Папа,  Зоя Павловна сказала, что я опозорил всю страну.</a:t>
            </a:r>
            <a:endParaRPr lang="en-US" dirty="0" smtClean="0"/>
          </a:p>
          <a:p>
            <a:pPr marL="274320" indent="-274320" eaLnBrk="1" fontAlgn="auto" hangingPunct="1">
              <a:spcAft>
                <a:spcPts val="0"/>
              </a:spcAft>
              <a:buClr>
                <a:schemeClr val="accent3"/>
              </a:buClr>
              <a:buFont typeface="Wingdings 2"/>
              <a:buChar char=""/>
              <a:defRPr/>
            </a:pPr>
            <a:r>
              <a:rPr lang="ru-RU" dirty="0" smtClean="0"/>
              <a:t>	— Опозорил?  Разве прославить Бога на всю страну – это позор?  Нет, сынок, это великая честь!  И сегодня по милости  Божьей она принадлежит тебе. Твои одноклассники не знают, над Кем смеются, а тебе открылся  Сам великий  Творец.  Псалмопевец  Давид говорил  Богу: «Готово сердце мое, буду петь  и славить».  Пусть же и твое сердечко, сынок, всегда будет готово прославлять  Бога, и  Он благословит тебя во всем.</a:t>
            </a:r>
            <a:endParaRPr lang="en-US" dirty="0" smtClean="0"/>
          </a:p>
          <a:p>
            <a:pPr marL="274320" indent="-274320" eaLnBrk="1" fontAlgn="auto" hangingPunct="1">
              <a:spcAft>
                <a:spcPts val="0"/>
              </a:spcAft>
              <a:buClr>
                <a:schemeClr val="accent3"/>
              </a:buClr>
              <a:buFont typeface="Wingdings 2"/>
              <a:buChar char=""/>
              <a:defRPr/>
            </a:pP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pPr eaLnBrk="1" hangingPunct="1"/>
            <a:endParaRPr lang="ru-RU" smtClean="0"/>
          </a:p>
        </p:txBody>
      </p:sp>
      <p:sp>
        <p:nvSpPr>
          <p:cNvPr id="63490" name="Content Placeholder 2"/>
          <p:cNvSpPr>
            <a:spLocks noGrp="1"/>
          </p:cNvSpPr>
          <p:nvPr>
            <p:ph idx="1"/>
          </p:nvPr>
        </p:nvSpPr>
        <p:spPr/>
        <p:txBody>
          <a:bodyPr/>
          <a:lstStyle/>
          <a:p>
            <a:pPr eaLnBrk="1" hangingPunct="1"/>
            <a:r>
              <a:rPr lang="ru-RU" smtClean="0"/>
              <a:t>Женя с облегчением вздохнул.  Склонившись на колени вместе с отцом, он горячо молился, чтобы  всегда, даже до последних дней, славить великого  Творца.</a:t>
            </a:r>
            <a:endParaRPr lang="en-US" smtClean="0"/>
          </a:p>
        </p:txBody>
      </p:sp>
      <p:pic>
        <p:nvPicPr>
          <p:cNvPr id="63491" name="Picture 2" descr="http://t0.gstatic.com/images?q=tbn:ANd9GcQIUu5H7qiqaPBE2qBn2ZfuG_HYMg8QRzSuhSAhD9d-Dwb_lOZj"/>
          <p:cNvPicPr>
            <a:picLocks noChangeAspect="1" noChangeArrowheads="1"/>
          </p:cNvPicPr>
          <p:nvPr/>
        </p:nvPicPr>
        <p:blipFill>
          <a:blip r:embed="rId2"/>
          <a:srcRect/>
          <a:stretch>
            <a:fillRect/>
          </a:stretch>
        </p:blipFill>
        <p:spPr bwMode="auto">
          <a:xfrm>
            <a:off x="2438400" y="3276600"/>
            <a:ext cx="4191000" cy="3581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pPr eaLnBrk="1" hangingPunct="1"/>
            <a:endParaRPr lang="ru-RU" smtClean="0"/>
          </a:p>
        </p:txBody>
      </p:sp>
      <p:sp>
        <p:nvSpPr>
          <p:cNvPr id="64514" name="Content Placeholder 2"/>
          <p:cNvSpPr>
            <a:spLocks noGrp="1"/>
          </p:cNvSpPr>
          <p:nvPr>
            <p:ph idx="1"/>
          </p:nvPr>
        </p:nvSpPr>
        <p:spPr/>
        <p:txBody>
          <a:bodyPr/>
          <a:lstStyle/>
          <a:p>
            <a:pPr eaLnBrk="1" hangingPunct="1"/>
            <a:endParaRPr lang="ru-RU" smtClean="0"/>
          </a:p>
          <a:p>
            <a:pPr eaLnBrk="1" hangingPunct="1"/>
            <a:endParaRPr lang="ru-RU" smtClean="0"/>
          </a:p>
          <a:p>
            <a:pPr eaLnBrk="1" hangingPunct="1"/>
            <a:endParaRPr lang="ru-RU" smtClean="0"/>
          </a:p>
          <a:p>
            <a:pPr eaLnBrk="1" hangingPunct="1"/>
            <a:endParaRPr lang="ru-RU" smtClean="0"/>
          </a:p>
          <a:p>
            <a:pPr eaLnBrk="1" hangingPunct="1"/>
            <a:r>
              <a:rPr lang="ru-RU" smtClean="0"/>
              <a:t>А в это время Федя вернулся со школы. Войдя в дом, он застал деда  Прокопа у окна.</a:t>
            </a:r>
            <a:endParaRPr lang="en-US" smtClean="0"/>
          </a:p>
          <a:p>
            <a:pPr eaLnBrk="1" hangingPunct="1"/>
            <a:r>
              <a:rPr lang="ru-RU" smtClean="0"/>
              <a:t>	— Что ты, дедуш, там увидел? – спросил он.</a:t>
            </a:r>
            <a:endParaRPr lang="en-US" smtClean="0"/>
          </a:p>
          <a:p>
            <a:pPr eaLnBrk="1" hangingPunct="1"/>
            <a:r>
              <a:rPr lang="ru-RU" smtClean="0"/>
              <a:t>	— Да вот тебя поджидаю.  Говорят, у вас в школе  Стрелок что-то натворил?  Расскажи-кась.</a:t>
            </a:r>
            <a:endParaRPr lang="en-US" smtClean="0"/>
          </a:p>
        </p:txBody>
      </p:sp>
      <p:pic>
        <p:nvPicPr>
          <p:cNvPr id="64515" name="Picture 2" descr="http://t2.gstatic.com/images?q=tbn:ANd9GcT7IDIcE2LAeXUtJ6XwO3vKwSShSifa0L365vRAaQWZQu_4xH5I"/>
          <p:cNvPicPr>
            <a:picLocks noChangeAspect="1" noChangeArrowheads="1"/>
          </p:cNvPicPr>
          <p:nvPr/>
        </p:nvPicPr>
        <p:blipFill>
          <a:blip r:embed="rId2"/>
          <a:srcRect/>
          <a:stretch>
            <a:fillRect/>
          </a:stretch>
        </p:blipFill>
        <p:spPr bwMode="auto">
          <a:xfrm>
            <a:off x="4343400" y="-533400"/>
            <a:ext cx="2809875" cy="434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endParaRPr lang="ru-RU" smtClean="0"/>
          </a:p>
        </p:txBody>
      </p:sp>
      <p:sp>
        <p:nvSpPr>
          <p:cNvPr id="3" name="Content Placeholder 2"/>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endParaRPr lang="en-US" dirty="0" smtClean="0"/>
          </a:p>
          <a:p>
            <a:pPr marL="274320" indent="-274320" eaLnBrk="1" fontAlgn="auto" hangingPunct="1">
              <a:spcAft>
                <a:spcPts val="0"/>
              </a:spcAft>
              <a:buClr>
                <a:schemeClr val="accent3"/>
              </a:buClr>
              <a:buFont typeface="Wingdings 2"/>
              <a:buChar char=""/>
              <a:defRPr/>
            </a:pPr>
            <a:r>
              <a:rPr lang="ru-RU" dirty="0" smtClean="0"/>
              <a:t>Закрыв за собой калитку,  Женя быстро пошел к озеру, которое красовалось на краю поселка.  Этот маленький поселок, называемый  Сторж, располагался в живописном месте.  С одной стороны его окружали луга с сочной травой и цветами, а с другой – лес со щедрым изобилием ягод, грибов и орехов.  А  еще этот поселок называли  «Святым».  В нем было всего 36 дворов и почти в каждом третьем жили верующие. </a:t>
            </a:r>
            <a:endParaRPr lang="en-US" dirty="0" smtClean="0"/>
          </a:p>
          <a:p>
            <a:pPr marL="274320" indent="-274320" eaLnBrk="1" fontAlgn="auto" hangingPunct="1">
              <a:spcAft>
                <a:spcPts val="0"/>
              </a:spcAft>
              <a:buClr>
                <a:schemeClr val="accent3"/>
              </a:buClr>
              <a:buFont typeface="Wingdings 2"/>
              <a:buChar char=""/>
              <a:defRPr/>
            </a:pPr>
            <a:endParaRPr lang="en-US" dirty="0"/>
          </a:p>
        </p:txBody>
      </p:sp>
      <p:pic>
        <p:nvPicPr>
          <p:cNvPr id="19459" name="Picture 2" descr="http://t0.gstatic.com/images?q=tbn:ANd9GcSZSoBx7cXxAegUXYORFE-k8aIKSVBhClSwpJiKBi4lvPtjXMMX"/>
          <p:cNvPicPr>
            <a:picLocks noChangeAspect="1" noChangeArrowheads="1"/>
          </p:cNvPicPr>
          <p:nvPr/>
        </p:nvPicPr>
        <p:blipFill>
          <a:blip r:embed="rId2"/>
          <a:srcRect/>
          <a:stretch>
            <a:fillRect/>
          </a:stretch>
        </p:blipFill>
        <p:spPr bwMode="auto">
          <a:xfrm>
            <a:off x="1905000" y="0"/>
            <a:ext cx="6248400"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pPr eaLnBrk="1" hangingPunct="1"/>
            <a:endParaRPr lang="ru-RU" smtClean="0"/>
          </a:p>
        </p:txBody>
      </p:sp>
      <p:sp>
        <p:nvSpPr>
          <p:cNvPr id="65538" name="Content Placeholder 2"/>
          <p:cNvSpPr>
            <a:spLocks noGrp="1"/>
          </p:cNvSpPr>
          <p:nvPr>
            <p:ph idx="1"/>
          </p:nvPr>
        </p:nvSpPr>
        <p:spPr/>
        <p:txBody>
          <a:bodyPr/>
          <a:lstStyle/>
          <a:p>
            <a:pPr eaLnBrk="1" hangingPunct="1"/>
            <a:r>
              <a:rPr lang="ru-RU" smtClean="0"/>
              <a:t>— А-а! – рассмеялся  Федя. – Начудил  Женька со своими братьями!  Вздумал на весь союз песни о  Боге распевать: «…я иду и приду к незакатному солнцу любви…»  Умора!</a:t>
            </a:r>
            <a:endParaRPr lang="en-US" smtClean="0"/>
          </a:p>
          <a:p>
            <a:pPr eaLnBrk="1" hangingPunct="1"/>
            <a:r>
              <a:rPr lang="ru-RU" smtClean="0"/>
              <a:t>Представляешь, дедуш,  мы их по школьному радиоприемнику слушали, и по нашему радио эта передача была.  Позор на всю страну!</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pPr eaLnBrk="1" hangingPunct="1"/>
            <a:endParaRPr lang="ru-RU" smtClean="0"/>
          </a:p>
        </p:txBody>
      </p:sp>
      <p:sp>
        <p:nvSpPr>
          <p:cNvPr id="66562" name="Content Placeholder 2"/>
          <p:cNvSpPr>
            <a:spLocks noGrp="1"/>
          </p:cNvSpPr>
          <p:nvPr>
            <p:ph idx="1"/>
          </p:nvPr>
        </p:nvSpPr>
        <p:spPr/>
        <p:txBody>
          <a:bodyPr/>
          <a:lstStyle/>
          <a:p>
            <a:pPr eaLnBrk="1" hangingPunct="1"/>
            <a:r>
              <a:rPr lang="ru-RU" smtClean="0"/>
              <a:t>Федька засунул руки в карманы и хотел еще что-то сказать, но, заметив, как изменилось лицо деда, воздержался.</a:t>
            </a:r>
            <a:endParaRPr lang="en-US" smtClean="0"/>
          </a:p>
          <a:p>
            <a:pPr eaLnBrk="1" hangingPunct="1"/>
            <a:r>
              <a:rPr lang="ru-RU" smtClean="0"/>
              <a:t>	— Ты что, дедуш, плохо тебе что ли?</a:t>
            </a:r>
            <a:endParaRPr lang="en-US" smtClean="0"/>
          </a:p>
          <a:p>
            <a:pPr eaLnBrk="1" hangingPunct="1"/>
            <a:r>
              <a:rPr lang="ru-RU" smtClean="0"/>
              <a:t>	— Плохо, внучек, мне уже давно плохо.  За тебя вот переживаю.  Растешь ты у меня абы как: учишься плохо – раз,– старик загнул палец, – бабушку свою обманываешь – два, папиросы у меня крадешь – три…</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endParaRPr lang="ru-RU" smtClean="0"/>
          </a:p>
        </p:txBody>
      </p:sp>
      <p:sp>
        <p:nvSpPr>
          <p:cNvPr id="67586" name="Content Placeholder 2"/>
          <p:cNvSpPr>
            <a:spLocks noGrp="1"/>
          </p:cNvSpPr>
          <p:nvPr>
            <p:ph idx="1"/>
          </p:nvPr>
        </p:nvSpPr>
        <p:spPr/>
        <p:txBody>
          <a:bodyPr/>
          <a:lstStyle/>
          <a:p>
            <a:pPr eaLnBrk="1" hangingPunct="1"/>
            <a:endParaRPr lang="ru-RU" smtClean="0"/>
          </a:p>
          <a:p>
            <a:pPr eaLnBrk="1" hangingPunct="1"/>
            <a:r>
              <a:rPr lang="ru-RU" smtClean="0"/>
              <a:t>У  Федьки похолодело в груди.  Он попятился назад, а дед как туча медленно надвигался на него.</a:t>
            </a:r>
            <a:endParaRPr lang="en-US" smtClean="0"/>
          </a:p>
          <a:p>
            <a:pPr eaLnBrk="1" hangingPunct="1"/>
            <a:r>
              <a:rPr lang="ru-RU" smtClean="0"/>
              <a:t>	— Отец твой и мать целину поднимают, а ты…, над  Женькой смеешься?  Да он за своего  Бога и в огонь, и в воду!  Ну, погоди, дурь-то я из тебя выбью.  Петровна, – крикнул старик, берясь за ремень, – закрой-ка хату, чтобы соседям не было слышно.</a:t>
            </a:r>
            <a:endParaRPr lang="en-US" smtClean="0"/>
          </a:p>
          <a:p>
            <a:pPr eaLnBrk="1" hangingPunct="1"/>
            <a:endParaRPr lang="en-US" smtClean="0"/>
          </a:p>
        </p:txBody>
      </p:sp>
      <p:pic>
        <p:nvPicPr>
          <p:cNvPr id="67587" name="Picture 2" descr="http://t2.gstatic.com/images?q=tbn:ANd9GcSSl0q4TUnelIa0H_DWu-IOwMto4qhviewoP8TWXYY6xEnRwgOL"/>
          <p:cNvPicPr>
            <a:picLocks noChangeAspect="1" noChangeArrowheads="1"/>
          </p:cNvPicPr>
          <p:nvPr/>
        </p:nvPicPr>
        <p:blipFill>
          <a:blip r:embed="rId2"/>
          <a:srcRect/>
          <a:stretch>
            <a:fillRect/>
          </a:stretch>
        </p:blipFill>
        <p:spPr bwMode="auto">
          <a:xfrm>
            <a:off x="4800600" y="0"/>
            <a:ext cx="3200400"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pPr eaLnBrk="1" hangingPunct="1"/>
            <a:endParaRPr lang="ru-RU" smtClean="0"/>
          </a:p>
        </p:txBody>
      </p:sp>
      <p:sp>
        <p:nvSpPr>
          <p:cNvPr id="68610" name="Content Placeholder 2"/>
          <p:cNvSpPr>
            <a:spLocks noGrp="1"/>
          </p:cNvSpPr>
          <p:nvPr>
            <p:ph idx="1"/>
          </p:nvPr>
        </p:nvSpPr>
        <p:spPr/>
        <p:txBody>
          <a:bodyPr/>
          <a:lstStyle/>
          <a:p>
            <a:pPr eaLnBrk="1" hangingPunct="1"/>
            <a:r>
              <a:rPr lang="ru-RU" smtClean="0"/>
              <a:t>Анна  Петровна затворила двери и, закрыв ладонями  уши, поспешила в сарай.</a:t>
            </a:r>
            <a:endParaRPr lang="en-US" smtClean="0"/>
          </a:p>
          <a:p>
            <a:pPr eaLnBrk="1" hangingPunct="1"/>
            <a:r>
              <a:rPr lang="ru-RU" smtClean="0"/>
              <a:t>	— Ах,  Федька,  Федька, жалко мне тебя, но что поделаешь, перешел ты все грани дедова терпения, – приговаривала она,  без надобности переставляя пустые корзинки.</a:t>
            </a:r>
            <a:endParaRPr lang="en-US"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pPr eaLnBrk="1" hangingPunct="1"/>
            <a:endParaRPr lang="ru-RU" smtClean="0"/>
          </a:p>
        </p:txBody>
      </p:sp>
      <p:sp>
        <p:nvSpPr>
          <p:cNvPr id="69634" name="Content Placeholder 2"/>
          <p:cNvSpPr>
            <a:spLocks noGrp="1"/>
          </p:cNvSpPr>
          <p:nvPr>
            <p:ph idx="1"/>
          </p:nvPr>
        </p:nvSpPr>
        <p:spPr/>
        <p:txBody>
          <a:bodyPr/>
          <a:lstStyle/>
          <a:p>
            <a:pPr eaLnBrk="1" hangingPunct="1"/>
            <a:endParaRPr lang="ru-RU" smtClean="0"/>
          </a:p>
          <a:p>
            <a:pPr eaLnBrk="1" hangingPunct="1"/>
            <a:endParaRPr lang="ru-RU" smtClean="0"/>
          </a:p>
          <a:p>
            <a:pPr eaLnBrk="1" hangingPunct="1"/>
            <a:endParaRPr lang="ru-RU" smtClean="0"/>
          </a:p>
          <a:p>
            <a:pPr eaLnBrk="1" hangingPunct="1"/>
            <a:r>
              <a:rPr lang="ru-RU" smtClean="0"/>
              <a:t>После того, как прозвучала в эфире передача с пением  Стрелковых, на их адрес от всех концов страны пошли письма со словами сочувствия и увещания, а иногда – ругательств и насмешек.  Писали и  взрослые люди, и молодежь, и дети.  Приходили письма и от верующих.  Они ободряли  Женю упованием на  Бога.</a:t>
            </a:r>
            <a:endParaRPr lang="en-US" smtClean="0"/>
          </a:p>
        </p:txBody>
      </p:sp>
      <p:pic>
        <p:nvPicPr>
          <p:cNvPr id="69635" name="Picture 2" descr="http://t2.gstatic.com/images?q=tbn:ANd9GcSQb7OBYGrad_7TENwEDZA2VI2tCe8PDHoEhEgrzMmtGVdOwwrt"/>
          <p:cNvPicPr>
            <a:picLocks noChangeAspect="1" noChangeArrowheads="1"/>
          </p:cNvPicPr>
          <p:nvPr/>
        </p:nvPicPr>
        <p:blipFill>
          <a:blip r:embed="rId2"/>
          <a:srcRect/>
          <a:stretch>
            <a:fillRect/>
          </a:stretch>
        </p:blipFill>
        <p:spPr bwMode="auto">
          <a:xfrm>
            <a:off x="838200" y="-304800"/>
            <a:ext cx="5943600" cy="3581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pPr eaLnBrk="1" hangingPunct="1"/>
            <a:endParaRPr lang="ru-RU" smtClean="0"/>
          </a:p>
        </p:txBody>
      </p:sp>
      <p:sp>
        <p:nvSpPr>
          <p:cNvPr id="70658" name="Content Placeholder 2"/>
          <p:cNvSpPr>
            <a:spLocks noGrp="1"/>
          </p:cNvSpPr>
          <p:nvPr>
            <p:ph idx="1"/>
          </p:nvPr>
        </p:nvSpPr>
        <p:spPr/>
        <p:txBody>
          <a:bodyPr/>
          <a:lstStyle/>
          <a:p>
            <a:pPr eaLnBrk="1" hangingPunct="1"/>
            <a:r>
              <a:rPr lang="ru-RU" smtClean="0"/>
              <a:t>Однажды он получил письмо из  Гомеля.  В этом городе проходил срочную службу в армии  Женин дядя  Сережа.  Он писал, что как-то по радио услышал христианское пение и к своему удивлению узнал голос племянника, и что  детское исполнение гимна «Мы ждем, когда  Спаситель наш придет», укрепило его, вдохнуло в него радость и надежду на  Господа.</a:t>
            </a: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pPr eaLnBrk="1" hangingPunct="1"/>
            <a:endParaRPr lang="ru-RU" smtClean="0"/>
          </a:p>
        </p:txBody>
      </p:sp>
      <p:sp>
        <p:nvSpPr>
          <p:cNvPr id="71682" name="Content Placeholder 2"/>
          <p:cNvSpPr>
            <a:spLocks noGrp="1"/>
          </p:cNvSpPr>
          <p:nvPr>
            <p:ph idx="1"/>
          </p:nvPr>
        </p:nvSpPr>
        <p:spPr/>
        <p:txBody>
          <a:bodyPr/>
          <a:lstStyle/>
          <a:p>
            <a:pPr eaLnBrk="1" hangingPunct="1"/>
            <a:r>
              <a:rPr lang="ru-RU" smtClean="0"/>
              <a:t>Сначала  Женя отвечал на письма, но потом перестал, уж слишком их было много.  А его друзья вскоре перестали насмехаться над ним и всякий раз с завистью посматривали на толстую сумку почтальона.  Но самое главное укрепилась вера мальчика.  Он прочувствовал на себе, как  Бог вступается за  Своих детей.  Он понял, что уповающие на  Него никогда не остаются в стыде и что даже капелька верности  Господу окупается сторицей благословений. </a:t>
            </a:r>
            <a:endParaRPr lang="en-US"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pPr eaLnBrk="1" hangingPunct="1"/>
            <a:endParaRPr lang="ru-RU" smtClean="0"/>
          </a:p>
        </p:txBody>
      </p:sp>
      <p:sp>
        <p:nvSpPr>
          <p:cNvPr id="72706" name="Content Placeholder 2"/>
          <p:cNvSpPr>
            <a:spLocks noGrp="1"/>
          </p:cNvSpPr>
          <p:nvPr>
            <p:ph idx="1"/>
          </p:nvPr>
        </p:nvSpPr>
        <p:spPr/>
        <p:txBody>
          <a:bodyPr/>
          <a:lstStyle/>
          <a:p>
            <a:pPr eaLnBrk="1" hangingPunct="1"/>
            <a:endParaRPr lang="ru-RU" smtClean="0"/>
          </a:p>
          <a:p>
            <a:pPr eaLnBrk="1" hangingPunct="1"/>
            <a:endParaRPr lang="ru-RU" smtClean="0"/>
          </a:p>
          <a:p>
            <a:pPr eaLnBrk="1" hangingPunct="1"/>
            <a:endParaRPr lang="ru-RU" smtClean="0"/>
          </a:p>
          <a:p>
            <a:pPr eaLnBrk="1" hangingPunct="1"/>
            <a:endParaRPr lang="ru-RU" smtClean="0"/>
          </a:p>
          <a:p>
            <a:pPr eaLnBrk="1" hangingPunct="1"/>
            <a:r>
              <a:rPr lang="ru-RU" smtClean="0"/>
              <a:t>Дедушка  Прокоп уже не подтрунивал над верой мальчика и был с ним всегда приветлив. Однажды утром в воскресный день он долго не выходил из своей комнаты.  Но вот, наконец, открылась дверь в переднюю, и на пороге появился наряженный в костюм  Прокоп  Степанович. </a:t>
            </a:r>
            <a:endParaRPr lang="en-US" smtClean="0"/>
          </a:p>
        </p:txBody>
      </p:sp>
      <p:pic>
        <p:nvPicPr>
          <p:cNvPr id="72707" name="Picture 2" descr="http://t3.gstatic.com/images?q=tbn:ANd9GcSm0jhlbeEDcLIiZenxk2toG-p9oiTmyBvLwSPtTerds-EQmOeB7w"/>
          <p:cNvPicPr>
            <a:picLocks noChangeAspect="1" noChangeArrowheads="1"/>
          </p:cNvPicPr>
          <p:nvPr/>
        </p:nvPicPr>
        <p:blipFill>
          <a:blip r:embed="rId2"/>
          <a:srcRect/>
          <a:stretch>
            <a:fillRect/>
          </a:stretch>
        </p:blipFill>
        <p:spPr bwMode="auto">
          <a:xfrm>
            <a:off x="2895600" y="457200"/>
            <a:ext cx="2667000"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p:txBody>
          <a:bodyPr/>
          <a:lstStyle/>
          <a:p>
            <a:pPr eaLnBrk="1" hangingPunct="1"/>
            <a:endParaRPr lang="ru-RU" smtClean="0"/>
          </a:p>
        </p:txBody>
      </p:sp>
      <p:sp>
        <p:nvSpPr>
          <p:cNvPr id="73730" name="Content Placeholder 2"/>
          <p:cNvSpPr>
            <a:spLocks noGrp="1"/>
          </p:cNvSpPr>
          <p:nvPr>
            <p:ph idx="1"/>
          </p:nvPr>
        </p:nvSpPr>
        <p:spPr/>
        <p:txBody>
          <a:bodyPr/>
          <a:lstStyle/>
          <a:p>
            <a:pPr eaLnBrk="1" hangingPunct="1"/>
            <a:r>
              <a:rPr lang="ru-RU" smtClean="0"/>
              <a:t>Анна  Петровна всплеснула руками:</a:t>
            </a:r>
            <a:endParaRPr lang="en-US" smtClean="0"/>
          </a:p>
          <a:p>
            <a:pPr eaLnBrk="1" hangingPunct="1"/>
            <a:r>
              <a:rPr lang="ru-RU" smtClean="0"/>
              <a:t>	— Батюшки, ты куда это собрался, старый?</a:t>
            </a:r>
            <a:endParaRPr lang="en-US" smtClean="0"/>
          </a:p>
          <a:p>
            <a:pPr eaLnBrk="1" hangingPunct="1"/>
            <a:r>
              <a:rPr lang="ru-RU" smtClean="0"/>
              <a:t>	Прокоп  Степанович,  неловко потоптавшись на месте, ответил:</a:t>
            </a:r>
            <a:endParaRPr lang="en-US" smtClean="0"/>
          </a:p>
          <a:p>
            <a:pPr eaLnBrk="1" hangingPunct="1"/>
            <a:r>
              <a:rPr lang="ru-RU" smtClean="0"/>
              <a:t>	— Схожу-ка я к баптистам.</a:t>
            </a:r>
            <a:endParaRPr lang="en-US" smtClean="0"/>
          </a:p>
          <a:p>
            <a:pPr eaLnBrk="1" hangingPunct="1"/>
            <a:r>
              <a:rPr lang="ru-RU" smtClean="0"/>
              <a:t>	— В собрание что ли? –  еще больше удивилась жена.</a:t>
            </a:r>
            <a:endParaRPr lang="en-US" smtClean="0"/>
          </a:p>
          <a:p>
            <a:pPr eaLnBrk="1" hangingPunct="1"/>
            <a:r>
              <a:rPr lang="ru-RU" smtClean="0"/>
              <a:t>	— Ага, в собрание.</a:t>
            </a:r>
            <a:endParaRPr lang="en-US"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lstStyle/>
          <a:p>
            <a:pPr eaLnBrk="1" hangingPunct="1"/>
            <a:endParaRPr lang="ru-RU" smtClean="0"/>
          </a:p>
        </p:txBody>
      </p:sp>
      <p:sp>
        <p:nvSpPr>
          <p:cNvPr id="74754" name="Content Placeholder 2"/>
          <p:cNvSpPr>
            <a:spLocks noGrp="1"/>
          </p:cNvSpPr>
          <p:nvPr>
            <p:ph idx="1"/>
          </p:nvPr>
        </p:nvSpPr>
        <p:spPr/>
        <p:txBody>
          <a:bodyPr/>
          <a:lstStyle/>
          <a:p>
            <a:pPr eaLnBrk="1" hangingPunct="1"/>
            <a:r>
              <a:rPr lang="ru-RU" smtClean="0"/>
              <a:t>Старик надел куртку, снял с крючка картуз и, не оборачиваясь, вышел из хаты.  Хозяйка растерянно засуетилась вокруг стола.  Федя выглянул в окно.</a:t>
            </a:r>
            <a:endParaRPr lang="en-US" smtClean="0"/>
          </a:p>
          <a:p>
            <a:pPr eaLnBrk="1" hangingPunct="1"/>
            <a:r>
              <a:rPr lang="ru-RU" smtClean="0"/>
              <a:t>— Точно, бабуш, к  Стрелковым пошел.  Да что ты так переживаешь, пусть сходит, может драться перестанет, а то чуть что и за ремень, – пустил слезу  Федька.</a:t>
            </a:r>
            <a:endParaRPr lang="en-US" smtClean="0"/>
          </a:p>
          <a:p>
            <a:pPr eaLnBrk="1" hangingPunct="1"/>
            <a:endParaRPr lang="en-US" smtClean="0"/>
          </a:p>
        </p:txBody>
      </p:sp>
      <p:pic>
        <p:nvPicPr>
          <p:cNvPr id="74755" name="Picture 2" descr="http://t3.gstatic.com/images?q=tbn:ANd9GcSm0jhlbeEDcLIiZenxk2toG-p9oiTmyBvLwSPtTerds-EQmOeB7w"/>
          <p:cNvPicPr>
            <a:picLocks noChangeAspect="1" noChangeArrowheads="1"/>
          </p:cNvPicPr>
          <p:nvPr/>
        </p:nvPicPr>
        <p:blipFill>
          <a:blip r:embed="rId2"/>
          <a:srcRect/>
          <a:stretch>
            <a:fillRect/>
          </a:stretch>
        </p:blipFill>
        <p:spPr bwMode="auto">
          <a:xfrm>
            <a:off x="7010400" y="4724400"/>
            <a:ext cx="2133600" cy="213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endParaRPr lang="ru-RU" smtClean="0"/>
          </a:p>
        </p:txBody>
      </p:sp>
      <p:sp>
        <p:nvSpPr>
          <p:cNvPr id="3" name="Content Placeholder 2"/>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Char char=""/>
              <a:defRPr/>
            </a:pPr>
            <a:r>
              <a:rPr lang="ru-RU" dirty="0" smtClean="0"/>
              <a:t>Дом  Стрелковых заметно отличался по своим размерам от других домов.  Женин отец строил его с тем расчетом, чтобы в нем собиралась церковь на богослужение.  Так оно теперь и было.  А по воскресным дням на собрания еще приезжали верующие из рабочего поселка, который   находился всего в двух километрах от  Сторжа.  Это были 60-тые годы.  Воскресные собрания тогда назывались торжественными, хотя на самом деле это было не совсем так.  Назревали события, о которых переживали даже дети.</a:t>
            </a:r>
            <a:endParaRPr lang="en-US" dirty="0"/>
          </a:p>
        </p:txBody>
      </p:sp>
      <p:pic>
        <p:nvPicPr>
          <p:cNvPr id="20483" name="Picture 2" descr="http://t2.gstatic.com/images?q=tbn:ANd9GcSqsTRV3Dsx8WKGV_--LslBgwB2sIEi3TGnMx59djxYLe-My0Hp"/>
          <p:cNvPicPr>
            <a:picLocks noChangeAspect="1" noChangeArrowheads="1"/>
          </p:cNvPicPr>
          <p:nvPr/>
        </p:nvPicPr>
        <p:blipFill>
          <a:blip r:embed="rId2"/>
          <a:srcRect/>
          <a:stretch>
            <a:fillRect/>
          </a:stretch>
        </p:blipFill>
        <p:spPr bwMode="auto">
          <a:xfrm>
            <a:off x="4876800" y="0"/>
            <a:ext cx="3810000" cy="1847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lstStyle/>
          <a:p>
            <a:pPr eaLnBrk="1" hangingPunct="1"/>
            <a:endParaRPr lang="ru-RU" smtClean="0"/>
          </a:p>
        </p:txBody>
      </p:sp>
      <p:sp>
        <p:nvSpPr>
          <p:cNvPr id="75778" name="Content Placeholder 2"/>
          <p:cNvSpPr>
            <a:spLocks noGrp="1"/>
          </p:cNvSpPr>
          <p:nvPr>
            <p:ph idx="1"/>
          </p:nvPr>
        </p:nvSpPr>
        <p:spPr/>
        <p:txBody>
          <a:bodyPr/>
          <a:lstStyle/>
          <a:p>
            <a:pPr eaLnBrk="1" hangingPunct="1"/>
            <a:endParaRPr lang="ru-RU" smtClean="0"/>
          </a:p>
          <a:p>
            <a:pPr eaLnBrk="1" hangingPunct="1"/>
            <a:endParaRPr lang="ru-RU" smtClean="0"/>
          </a:p>
          <a:p>
            <a:pPr eaLnBrk="1" hangingPunct="1"/>
            <a:endParaRPr lang="ru-RU" smtClean="0"/>
          </a:p>
          <a:p>
            <a:pPr eaLnBrk="1" hangingPunct="1"/>
            <a:endParaRPr lang="ru-RU" smtClean="0"/>
          </a:p>
          <a:p>
            <a:pPr eaLnBrk="1" hangingPunct="1"/>
            <a:r>
              <a:rPr lang="ru-RU" smtClean="0"/>
              <a:t>Через окно  Анна  Петровна задумчиво смотрела вслед уходящему мужу.</a:t>
            </a:r>
            <a:endParaRPr lang="en-US" smtClean="0"/>
          </a:p>
          <a:p>
            <a:pPr eaLnBrk="1" hangingPunct="1"/>
            <a:r>
              <a:rPr lang="ru-RU" smtClean="0"/>
              <a:t>	«Как же так,  Прокопушка, – думала она, – сам пошел в церковь, а я?  Что же ты меня с собой-то не позвал»?</a:t>
            </a:r>
            <a:endParaRPr lang="en-US" smtClean="0"/>
          </a:p>
        </p:txBody>
      </p:sp>
      <p:pic>
        <p:nvPicPr>
          <p:cNvPr id="75779" name="Picture 2" descr="http://t0.gstatic.com/images?q=tbn:ANd9GcS0GjHtqj67_3616HyR4LNFIXxdJiO8lsShrzP2PUQ-834fIpi0"/>
          <p:cNvPicPr>
            <a:picLocks noChangeAspect="1" noChangeArrowheads="1"/>
          </p:cNvPicPr>
          <p:nvPr/>
        </p:nvPicPr>
        <p:blipFill>
          <a:blip r:embed="rId2"/>
          <a:srcRect/>
          <a:stretch>
            <a:fillRect/>
          </a:stretch>
        </p:blipFill>
        <p:spPr bwMode="auto">
          <a:xfrm>
            <a:off x="762000" y="457200"/>
            <a:ext cx="6934200" cy="3276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p:txBody>
          <a:bodyPr/>
          <a:lstStyle/>
          <a:p>
            <a:pPr eaLnBrk="1" hangingPunct="1"/>
            <a:endParaRPr lang="ru-RU" smtClean="0"/>
          </a:p>
        </p:txBody>
      </p:sp>
      <p:sp>
        <p:nvSpPr>
          <p:cNvPr id="76802" name="Content Placeholder 2"/>
          <p:cNvSpPr>
            <a:spLocks noGrp="1"/>
          </p:cNvSpPr>
          <p:nvPr>
            <p:ph idx="1"/>
          </p:nvPr>
        </p:nvSpPr>
        <p:spPr/>
        <p:txBody>
          <a:bodyPr/>
          <a:lstStyle/>
          <a:p>
            <a:pPr eaLnBrk="1" hangingPunct="1">
              <a:buFont typeface="Wingdings 2" pitchFamily="18" charset="2"/>
              <a:buNone/>
            </a:pPr>
            <a:r>
              <a:rPr lang="ru-RU" smtClean="0"/>
              <a:t>Потом, словно очнувшись, она подошла к шифоньеру и, открыв его, сняла с вешалки свое самое нарядное платье и  Федину белую рубашку.  Подойдя к внуку,  Анна  Петровна обняла его за плечи.</a:t>
            </a:r>
            <a:endParaRPr lang="en-US" smtClean="0"/>
          </a:p>
          <a:p>
            <a:pPr eaLnBrk="1" hangingPunct="1"/>
            <a:r>
              <a:rPr lang="ru-RU" smtClean="0"/>
              <a:t>— Собирайся, внучек, пора и нам примиряться с  Богом.</a:t>
            </a:r>
            <a:endParaRPr lang="en-US" smtClean="0"/>
          </a:p>
          <a:p>
            <a:pPr eaLnBrk="1" hangingPunct="1"/>
            <a:r>
              <a:rPr lang="ru-RU" smtClean="0"/>
              <a:t> </a:t>
            </a:r>
            <a:endParaRPr lang="en-US" smtClean="0"/>
          </a:p>
        </p:txBody>
      </p:sp>
      <p:pic>
        <p:nvPicPr>
          <p:cNvPr id="76803" name="Picture 2" descr="http://t3.gstatic.com/images?q=tbn:ANd9GcTKpa2EUt0Tb5nr0wAky-B25VCghqAFGJz99RR2bcQ6dtEcwUiqJw"/>
          <p:cNvPicPr>
            <a:picLocks noChangeAspect="1" noChangeArrowheads="1"/>
          </p:cNvPicPr>
          <p:nvPr/>
        </p:nvPicPr>
        <p:blipFill>
          <a:blip r:embed="rId2"/>
          <a:srcRect/>
          <a:stretch>
            <a:fillRect/>
          </a:stretch>
        </p:blipFill>
        <p:spPr bwMode="auto">
          <a:xfrm>
            <a:off x="3962400" y="4495800"/>
            <a:ext cx="5181600" cy="2362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endParaRPr lang="ru-RU" smtClean="0"/>
          </a:p>
        </p:txBody>
      </p:sp>
      <p:sp>
        <p:nvSpPr>
          <p:cNvPr id="21506" name="Content Placeholder 2"/>
          <p:cNvSpPr>
            <a:spLocks noGrp="1"/>
          </p:cNvSpPr>
          <p:nvPr>
            <p:ph idx="1"/>
          </p:nvPr>
        </p:nvSpPr>
        <p:spPr/>
        <p:txBody>
          <a:bodyPr/>
          <a:lstStyle/>
          <a:p>
            <a:pPr eaLnBrk="1" hangingPunct="1"/>
            <a:endParaRPr lang="en-US" smtClean="0"/>
          </a:p>
          <a:p>
            <a:pPr eaLnBrk="1" hangingPunct="1"/>
            <a:endParaRPr lang="en-US" smtClean="0"/>
          </a:p>
          <a:p>
            <a:pPr eaLnBrk="1" hangingPunct="1"/>
            <a:endParaRPr lang="en-US" smtClean="0"/>
          </a:p>
          <a:p>
            <a:pPr eaLnBrk="1" hangingPunct="1"/>
            <a:r>
              <a:rPr lang="ru-RU" smtClean="0"/>
              <a:t>По извилистой тропинке  Женя спустился в лощинку.  Несмотря на то, что уже заканчивался август, трава в лощине была высокая и густая.  Обильно осевшая на ней роса попадала даже в  Женины сапоги.  Но мальчик этого не замечал.  Он торопился. Скоро будет вставать солнце – захватывающее зрелище! </a:t>
            </a:r>
            <a:endParaRPr lang="en-US" smtClean="0"/>
          </a:p>
        </p:txBody>
      </p:sp>
      <p:pic>
        <p:nvPicPr>
          <p:cNvPr id="21507" name="Picture 2" descr="http://t3.gstatic.com/images?q=tbn:ANd9GcSXy6juoY4vJ-n5WDkDWltRCgDYrEPgi9nQBJilCNpj_T9njj8_"/>
          <p:cNvPicPr>
            <a:picLocks noChangeAspect="1" noChangeArrowheads="1"/>
          </p:cNvPicPr>
          <p:nvPr/>
        </p:nvPicPr>
        <p:blipFill>
          <a:blip r:embed="rId2"/>
          <a:srcRect/>
          <a:stretch>
            <a:fillRect/>
          </a:stretch>
        </p:blipFill>
        <p:spPr bwMode="auto">
          <a:xfrm>
            <a:off x="457200" y="228600"/>
            <a:ext cx="8229600"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endParaRPr lang="ru-RU" smtClean="0"/>
          </a:p>
        </p:txBody>
      </p:sp>
      <p:sp>
        <p:nvSpPr>
          <p:cNvPr id="3" name="Content Placeholder 2"/>
          <p:cNvSpPr>
            <a:spLocks noGrp="1"/>
          </p:cNvSpPr>
          <p:nvPr>
            <p:ph idx="1"/>
          </p:nvPr>
        </p:nvSpPr>
        <p:spPr/>
        <p:txBody>
          <a:bodyPr>
            <a:normAutofit lnSpcReduction="10000"/>
          </a:bodyPr>
          <a:lstStyle/>
          <a:p>
            <a:pPr marL="274320" indent="-274320" eaLnBrk="1" fontAlgn="auto" hangingPunct="1">
              <a:spcAft>
                <a:spcPts val="0"/>
              </a:spcAft>
              <a:buClr>
                <a:schemeClr val="accent3"/>
              </a:buClr>
              <a:buFont typeface="Wingdings 2"/>
              <a:buChar char=""/>
              <a:defRPr/>
            </a:pPr>
            <a:r>
              <a:rPr lang="ru-RU" dirty="0" smtClean="0"/>
              <a:t>Наконец-то и берег озера.  Пробравшись на свое место, которое представляло собой небольшой мостик из двух   досок, мальчик закинул в воду снаряженные наживкой удочки, расставил их по краям мостика и замер в ожидании рассвета.  И вот небо начало менять свою окраску.  Темнота рассеивалась, уступая место розовеющему свету, который, разгораясь, разливал  свою мягкую алость по горизонту.  А через несколько мгновений появился краюшек огромного ярко-огненного диска.  Вот оно – большое светило!  Величественно, как исполин, поднималось солнце над землей!</a:t>
            </a:r>
            <a:endParaRPr lang="en-US" dirty="0" smtClean="0"/>
          </a:p>
          <a:p>
            <a:pPr marL="274320" indent="-274320" eaLnBrk="1" fontAlgn="auto" hangingPunct="1">
              <a:spcAft>
                <a:spcPts val="0"/>
              </a:spcAft>
              <a:buClr>
                <a:schemeClr val="accent3"/>
              </a:buClr>
              <a:buFont typeface="Wingdings 2"/>
              <a:buChar char=""/>
              <a:defRPr/>
            </a:pPr>
            <a:endParaRPr lang="en-US" dirty="0"/>
          </a:p>
        </p:txBody>
      </p:sp>
      <p:pic>
        <p:nvPicPr>
          <p:cNvPr id="22531" name="Picture 2" descr="http://t0.gstatic.com/images?q=tbn:ANd9GcSbF9h7ih7oaynVG3qU9y9Rs4NOEBoi50tH2tG6uoTrSMaj_739"/>
          <p:cNvPicPr>
            <a:picLocks noChangeAspect="1" noChangeArrowheads="1"/>
          </p:cNvPicPr>
          <p:nvPr/>
        </p:nvPicPr>
        <p:blipFill>
          <a:blip r:embed="rId2"/>
          <a:srcRect/>
          <a:stretch>
            <a:fillRect/>
          </a:stretch>
        </p:blipFill>
        <p:spPr bwMode="auto">
          <a:xfrm>
            <a:off x="457200" y="0"/>
            <a:ext cx="8229600"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endParaRPr lang="ru-RU" smtClean="0"/>
          </a:p>
        </p:txBody>
      </p:sp>
      <p:sp>
        <p:nvSpPr>
          <p:cNvPr id="23554" name="Content Placeholder 2"/>
          <p:cNvSpPr>
            <a:spLocks noGrp="1"/>
          </p:cNvSpPr>
          <p:nvPr>
            <p:ph idx="1"/>
          </p:nvPr>
        </p:nvSpPr>
        <p:spPr/>
        <p:txBody>
          <a:bodyPr/>
          <a:lstStyle/>
          <a:p>
            <a:pPr eaLnBrk="1" hangingPunct="1"/>
            <a:endParaRPr lang="en-US" smtClean="0"/>
          </a:p>
          <a:p>
            <a:pPr eaLnBrk="1" hangingPunct="1"/>
            <a:endParaRPr lang="en-US" smtClean="0"/>
          </a:p>
          <a:p>
            <a:pPr eaLnBrk="1" hangingPunct="1"/>
            <a:endParaRPr lang="en-US" smtClean="0"/>
          </a:p>
          <a:p>
            <a:pPr eaLnBrk="1" hangingPunct="1"/>
            <a:r>
              <a:rPr lang="ru-RU" smtClean="0"/>
              <a:t>« Велик  Ты,  Господи»! – прошептал  Женя, облизнув пересохшие губы.</a:t>
            </a:r>
            <a:endParaRPr lang="en-US" smtClean="0"/>
          </a:p>
          <a:p>
            <a:pPr eaLnBrk="1" hangingPunct="1"/>
            <a:r>
              <a:rPr lang="ru-RU" smtClean="0"/>
              <a:t>	В будущем он станет христианским поэтом, а пока на берегу озера сидел простой мальчишка- рыболов.  Дальше все шло своим чередом.  Клев был просто чудесным, и от этого еще больше поднималось настроение.</a:t>
            </a:r>
            <a:endParaRPr lang="en-US" smtClean="0"/>
          </a:p>
        </p:txBody>
      </p:sp>
      <p:pic>
        <p:nvPicPr>
          <p:cNvPr id="23555" name="Picture 5" descr="image_560411120117565291987"/>
          <p:cNvPicPr>
            <a:picLocks noChangeAspect="1" noChangeArrowheads="1"/>
          </p:cNvPicPr>
          <p:nvPr/>
        </p:nvPicPr>
        <p:blipFill>
          <a:blip r:embed="rId2"/>
          <a:srcRect/>
          <a:stretch>
            <a:fillRect/>
          </a:stretch>
        </p:blipFill>
        <p:spPr bwMode="auto">
          <a:xfrm>
            <a:off x="4114800" y="0"/>
            <a:ext cx="4422775" cy="3317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1237</TotalTime>
  <Words>2937</Words>
  <Application>Microsoft Office PowerPoint</Application>
  <PresentationFormat>Экран (4:3)</PresentationFormat>
  <Paragraphs>188</Paragraphs>
  <Slides>61</Slides>
  <Notes>1</Notes>
  <HiddenSlides>0</HiddenSlides>
  <MMClips>0</MMClips>
  <ScaleCrop>false</ScaleCrop>
  <HeadingPairs>
    <vt:vector size="6" baseType="variant">
      <vt:variant>
        <vt:lpstr>Использованные шрифты</vt:lpstr>
      </vt:variant>
      <vt:variant>
        <vt:i4>4</vt:i4>
      </vt:variant>
      <vt:variant>
        <vt:lpstr>Шаблон оформления</vt:lpstr>
      </vt:variant>
      <vt:variant>
        <vt:i4>4</vt:i4>
      </vt:variant>
      <vt:variant>
        <vt:lpstr>Заголовки слайдов</vt:lpstr>
      </vt:variant>
      <vt:variant>
        <vt:i4>61</vt:i4>
      </vt:variant>
    </vt:vector>
  </HeadingPairs>
  <TitlesOfParts>
    <vt:vector size="69" baseType="lpstr">
      <vt:lpstr>Arial</vt:lpstr>
      <vt:lpstr>Calibri</vt:lpstr>
      <vt:lpstr>Constantia</vt:lpstr>
      <vt:lpstr>Wingdings 2</vt:lpstr>
      <vt:lpstr>Flow</vt:lpstr>
      <vt:lpstr>Flow</vt:lpstr>
      <vt:lpstr>Flow</vt:lpstr>
      <vt:lpstr>Flow</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lpstr>Слайд 47</vt:lpstr>
      <vt:lpstr>Слайд 48</vt:lpstr>
      <vt:lpstr>Слайд 49</vt:lpstr>
      <vt:lpstr>Слайд 50</vt:lpstr>
      <vt:lpstr>Слайд 51</vt:lpstr>
      <vt:lpstr>Слайд 52</vt:lpstr>
      <vt:lpstr>Слайд 53</vt:lpstr>
      <vt:lpstr>Слайд 54</vt:lpstr>
      <vt:lpstr>Слайд 55</vt:lpstr>
      <vt:lpstr>Слайд 56</vt:lpstr>
      <vt:lpstr>Слайд 57</vt:lpstr>
      <vt:lpstr>Слайд 58</vt:lpstr>
      <vt:lpstr>Слайд 59</vt:lpstr>
      <vt:lpstr>Слайд 60</vt:lpstr>
      <vt:lpstr>Слайд 61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Стрелок </dc:title>
  <dc:creator>Vic</dc:creator>
  <cp:lastModifiedBy>WinXPProSP3</cp:lastModifiedBy>
  <cp:revision>42</cp:revision>
  <dcterms:created xsi:type="dcterms:W3CDTF">2012-07-11T05:10:37Z</dcterms:created>
  <dcterms:modified xsi:type="dcterms:W3CDTF">2013-07-10T15:27:35Z</dcterms:modified>
</cp:coreProperties>
</file>